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4E0085-503A-48E7-A270-3562F2AC675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347AEB-E914-4F4C-AE36-2C459EC9857F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CC0000"/>
        </a:solidFill>
      </dgm:spPr>
      <dgm:t>
        <a:bodyPr/>
        <a:lstStyle/>
        <a:p>
          <a:r>
            <a:rPr lang="en-GB" sz="2000" b="1" dirty="0" smtClean="0">
              <a:solidFill>
                <a:schemeClr val="tx1"/>
              </a:solidFill>
            </a:rPr>
            <a:t>On The CUSP</a:t>
          </a:r>
        </a:p>
        <a:p>
          <a:r>
            <a:rPr lang="en-GB" sz="2000" b="1" dirty="0" smtClean="0">
              <a:solidFill>
                <a:schemeClr val="tx1"/>
              </a:solidFill>
            </a:rPr>
            <a:t>Stop BSI</a:t>
          </a:r>
          <a:endParaRPr lang="en-US" sz="2000" b="1" dirty="0">
            <a:solidFill>
              <a:schemeClr val="tx1"/>
            </a:solidFill>
          </a:endParaRPr>
        </a:p>
      </dgm:t>
    </dgm:pt>
    <dgm:pt modelId="{C502DBC1-90A0-45D1-9237-D5C7DC1CE33E}" type="parTrans" cxnId="{DDB8B085-1633-481A-AC9D-A736DC287DF5}">
      <dgm:prSet/>
      <dgm:spPr/>
      <dgm:t>
        <a:bodyPr/>
        <a:lstStyle/>
        <a:p>
          <a:endParaRPr lang="en-US" sz="1000"/>
        </a:p>
      </dgm:t>
    </dgm:pt>
    <dgm:pt modelId="{E05BD176-8503-4AEE-922B-1982ADD3E6E7}" type="sibTrans" cxnId="{DDB8B085-1633-481A-AC9D-A736DC287DF5}">
      <dgm:prSet/>
      <dgm:spPr/>
      <dgm:t>
        <a:bodyPr/>
        <a:lstStyle/>
        <a:p>
          <a:endParaRPr lang="en-US" sz="1000"/>
        </a:p>
      </dgm:t>
    </dgm:pt>
    <dgm:pt modelId="{FAD298AA-53B3-4F42-8922-48EEE3A244CF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008000"/>
        </a:solidFill>
      </dgm:spPr>
      <dgm:t>
        <a:bodyPr/>
        <a:lstStyle/>
        <a:p>
          <a:r>
            <a:rPr lang="en-GB" sz="1600" b="1" dirty="0" smtClean="0"/>
            <a:t>Technical  CLABSI</a:t>
          </a:r>
          <a:endParaRPr lang="en-US" sz="1600" b="1" dirty="0"/>
        </a:p>
      </dgm:t>
    </dgm:pt>
    <dgm:pt modelId="{158C8B9A-A951-44A9-9D74-479CEB568BC3}" type="parTrans" cxnId="{38A0085C-5497-46FA-8623-8C494177DACF}">
      <dgm:prSet/>
      <dgm:spPr/>
      <dgm:t>
        <a:bodyPr/>
        <a:lstStyle/>
        <a:p>
          <a:endParaRPr lang="en-US" sz="1000"/>
        </a:p>
      </dgm:t>
    </dgm:pt>
    <dgm:pt modelId="{F3437D89-B4CA-42CF-A0AA-FF8526457178}" type="sibTrans" cxnId="{38A0085C-5497-46FA-8623-8C494177DACF}">
      <dgm:prSet/>
      <dgm:spPr/>
      <dgm:t>
        <a:bodyPr/>
        <a:lstStyle/>
        <a:p>
          <a:endParaRPr lang="en-US" sz="1000"/>
        </a:p>
      </dgm:t>
    </dgm:pt>
    <dgm:pt modelId="{457D52C1-D37E-48FB-A12F-0247D88F6B02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rgbClr val="0070C0"/>
        </a:solidFill>
      </dgm:spPr>
      <dgm:t>
        <a:bodyPr/>
        <a:lstStyle/>
        <a:p>
          <a:r>
            <a:rPr lang="en-GB" sz="1000" dirty="0" smtClean="0"/>
            <a:t>CVC Insertion</a:t>
          </a:r>
          <a:endParaRPr lang="en-US" sz="1000" dirty="0"/>
        </a:p>
      </dgm:t>
    </dgm:pt>
    <dgm:pt modelId="{B9099425-7606-427D-A333-3905E3981A7D}" type="parTrans" cxnId="{95A21F16-3B6A-4557-94D9-D0CA678B1A94}">
      <dgm:prSet/>
      <dgm:spPr/>
      <dgm:t>
        <a:bodyPr/>
        <a:lstStyle/>
        <a:p>
          <a:endParaRPr lang="en-US" sz="1000"/>
        </a:p>
      </dgm:t>
    </dgm:pt>
    <dgm:pt modelId="{6E273F3C-931A-4C9C-BC0E-66723884EACF}" type="sibTrans" cxnId="{95A21F16-3B6A-4557-94D9-D0CA678B1A94}">
      <dgm:prSet/>
      <dgm:spPr/>
      <dgm:t>
        <a:bodyPr/>
        <a:lstStyle/>
        <a:p>
          <a:endParaRPr lang="en-US" sz="1000"/>
        </a:p>
      </dgm:t>
    </dgm:pt>
    <dgm:pt modelId="{BE4F7B9A-6F4D-482A-9395-C5A546027298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rgbClr val="0070C0"/>
        </a:solidFill>
      </dgm:spPr>
      <dgm:t>
        <a:bodyPr/>
        <a:lstStyle/>
        <a:p>
          <a:r>
            <a:rPr lang="en-GB" sz="1000" dirty="0" err="1" smtClean="0"/>
            <a:t>CVC</a:t>
          </a:r>
          <a:r>
            <a:rPr lang="en-GB" sz="1000" dirty="0" smtClean="0"/>
            <a:t> Management</a:t>
          </a:r>
          <a:endParaRPr lang="en-US" sz="1000" dirty="0"/>
        </a:p>
      </dgm:t>
    </dgm:pt>
    <dgm:pt modelId="{49B79616-476C-4A94-9529-B8D94FDD0FF8}" type="parTrans" cxnId="{8A6CE588-6B31-442A-9A99-150C4A083383}">
      <dgm:prSet/>
      <dgm:spPr/>
      <dgm:t>
        <a:bodyPr/>
        <a:lstStyle/>
        <a:p>
          <a:endParaRPr lang="en-US" sz="1000"/>
        </a:p>
      </dgm:t>
    </dgm:pt>
    <dgm:pt modelId="{3CC0DA8C-E4A7-454D-88B4-07C1027164F7}" type="sibTrans" cxnId="{8A6CE588-6B31-442A-9A99-150C4A083383}">
      <dgm:prSet/>
      <dgm:spPr/>
      <dgm:t>
        <a:bodyPr/>
        <a:lstStyle/>
        <a:p>
          <a:endParaRPr lang="en-US" sz="1000"/>
        </a:p>
      </dgm:t>
    </dgm:pt>
    <dgm:pt modelId="{6405708E-76BF-4B29-BEF4-986E4ECD18E6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008000"/>
        </a:solidFill>
      </dgm:spPr>
      <dgm:t>
        <a:bodyPr/>
        <a:lstStyle/>
        <a:p>
          <a:r>
            <a:rPr lang="en-GB" sz="1800" b="1" dirty="0" smtClean="0"/>
            <a:t>Adaptive (CUSP)</a:t>
          </a:r>
          <a:endParaRPr lang="en-US" sz="1800" b="1" dirty="0"/>
        </a:p>
      </dgm:t>
    </dgm:pt>
    <dgm:pt modelId="{6C71BE75-E86F-40CD-984D-2ADE8BF2DEFE}" type="parTrans" cxnId="{1BB0BBFF-6F66-4CD9-A24C-5201F9F1408B}">
      <dgm:prSet/>
      <dgm:spPr/>
      <dgm:t>
        <a:bodyPr/>
        <a:lstStyle/>
        <a:p>
          <a:endParaRPr lang="en-US" sz="1000"/>
        </a:p>
      </dgm:t>
    </dgm:pt>
    <dgm:pt modelId="{4C31206A-D625-4D7A-9A26-AA94F859F1A4}" type="sibTrans" cxnId="{1BB0BBFF-6F66-4CD9-A24C-5201F9F1408B}">
      <dgm:prSet/>
      <dgm:spPr/>
      <dgm:t>
        <a:bodyPr/>
        <a:lstStyle/>
        <a:p>
          <a:endParaRPr lang="en-US" sz="1000"/>
        </a:p>
      </dgm:t>
    </dgm:pt>
    <dgm:pt modelId="{CF9ED8DE-3209-4F1D-B5D1-B75F6B4E139A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rgbClr val="0070C0"/>
        </a:solidFill>
      </dgm:spPr>
      <dgm:t>
        <a:bodyPr/>
        <a:lstStyle/>
        <a:p>
          <a:r>
            <a:rPr lang="en-GB" sz="1000" dirty="0" smtClean="0"/>
            <a:t>Science of Safety Training</a:t>
          </a:r>
        </a:p>
      </dgm:t>
    </dgm:pt>
    <dgm:pt modelId="{9706DEB9-B0F1-46A4-9FF1-51885E882A9A}" type="parTrans" cxnId="{7C3EDD0B-A082-4266-BA71-9993728973D8}">
      <dgm:prSet/>
      <dgm:spPr/>
      <dgm:t>
        <a:bodyPr/>
        <a:lstStyle/>
        <a:p>
          <a:endParaRPr lang="en-US" sz="1000"/>
        </a:p>
      </dgm:t>
    </dgm:pt>
    <dgm:pt modelId="{522334F8-0913-4F7C-BBC8-8223DBFD9FFD}" type="sibTrans" cxnId="{7C3EDD0B-A082-4266-BA71-9993728973D8}">
      <dgm:prSet/>
      <dgm:spPr/>
      <dgm:t>
        <a:bodyPr/>
        <a:lstStyle/>
        <a:p>
          <a:endParaRPr lang="en-US" sz="1000"/>
        </a:p>
      </dgm:t>
    </dgm:pt>
    <dgm:pt modelId="{86FB3758-8F98-45E0-B761-D565F7D8F4AE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rgbClr val="0070C0"/>
        </a:solidFill>
      </dgm:spPr>
      <dgm:t>
        <a:bodyPr/>
        <a:lstStyle/>
        <a:p>
          <a:r>
            <a:rPr lang="en-GB" sz="1000" dirty="0" smtClean="0"/>
            <a:t>Senior Executive Partnership</a:t>
          </a:r>
        </a:p>
      </dgm:t>
    </dgm:pt>
    <dgm:pt modelId="{09EB41DF-4DC3-4A35-8E00-26345C77BE6B}" type="parTrans" cxnId="{B895BF11-0A5F-4A8F-A066-93F16511017A}">
      <dgm:prSet/>
      <dgm:spPr/>
      <dgm:t>
        <a:bodyPr/>
        <a:lstStyle/>
        <a:p>
          <a:endParaRPr lang="en-US" sz="1000"/>
        </a:p>
      </dgm:t>
    </dgm:pt>
    <dgm:pt modelId="{89996F9B-CFC6-47B4-8410-22E507EF7136}" type="sibTrans" cxnId="{B895BF11-0A5F-4A8F-A066-93F16511017A}">
      <dgm:prSet/>
      <dgm:spPr/>
      <dgm:t>
        <a:bodyPr/>
        <a:lstStyle/>
        <a:p>
          <a:endParaRPr lang="en-US" sz="1000"/>
        </a:p>
      </dgm:t>
    </dgm:pt>
    <dgm:pt modelId="{6EEB2F95-626D-47C0-91B9-28C16A73E7FC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rgbClr val="0070C0"/>
        </a:solidFill>
      </dgm:spPr>
      <dgm:t>
        <a:bodyPr/>
        <a:lstStyle/>
        <a:p>
          <a:r>
            <a:rPr lang="en-GB" sz="1000" dirty="0" smtClean="0"/>
            <a:t>Learning from Defects</a:t>
          </a:r>
        </a:p>
      </dgm:t>
    </dgm:pt>
    <dgm:pt modelId="{4C823822-FEDB-4447-A507-0F4ED40A1425}" type="parTrans" cxnId="{69B444B2-21A5-4258-8328-5700F2AB2A34}">
      <dgm:prSet/>
      <dgm:spPr/>
      <dgm:t>
        <a:bodyPr/>
        <a:lstStyle/>
        <a:p>
          <a:endParaRPr lang="en-US" sz="1000"/>
        </a:p>
      </dgm:t>
    </dgm:pt>
    <dgm:pt modelId="{4F056A21-688E-49E9-B279-EF7926BD3D1A}" type="sibTrans" cxnId="{69B444B2-21A5-4258-8328-5700F2AB2A34}">
      <dgm:prSet/>
      <dgm:spPr/>
      <dgm:t>
        <a:bodyPr/>
        <a:lstStyle/>
        <a:p>
          <a:endParaRPr lang="en-US" sz="1000"/>
        </a:p>
      </dgm:t>
    </dgm:pt>
    <dgm:pt modelId="{CA6EC98D-954B-4802-BF00-64646E55C036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rgbClr val="0070C0"/>
        </a:solidFill>
      </dgm:spPr>
      <dgm:t>
        <a:bodyPr/>
        <a:lstStyle/>
        <a:p>
          <a:r>
            <a:rPr lang="en-GB" sz="1000" dirty="0" smtClean="0"/>
            <a:t>Implement Tools for Teamwork and Communication</a:t>
          </a:r>
        </a:p>
      </dgm:t>
    </dgm:pt>
    <dgm:pt modelId="{4256D034-93A1-4B13-B62D-F8ED9A8BEFAD}" type="parTrans" cxnId="{A3DDB83A-4362-43F6-8C5F-04404D25C638}">
      <dgm:prSet/>
      <dgm:spPr/>
      <dgm:t>
        <a:bodyPr/>
        <a:lstStyle/>
        <a:p>
          <a:endParaRPr lang="en-US" sz="1000"/>
        </a:p>
      </dgm:t>
    </dgm:pt>
    <dgm:pt modelId="{6F21F291-1F53-4A1E-B3E3-751A9092BB1E}" type="sibTrans" cxnId="{A3DDB83A-4362-43F6-8C5F-04404D25C638}">
      <dgm:prSet/>
      <dgm:spPr/>
      <dgm:t>
        <a:bodyPr/>
        <a:lstStyle/>
        <a:p>
          <a:endParaRPr lang="en-US" sz="1000"/>
        </a:p>
      </dgm:t>
    </dgm:pt>
    <dgm:pt modelId="{04685DD6-C93F-4C76-9BD0-9300F259C89A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sz="1000" dirty="0" err="1" smtClean="0">
              <a:solidFill>
                <a:schemeClr val="tx1"/>
              </a:solidFill>
            </a:rPr>
            <a:t>CVC</a:t>
          </a:r>
          <a:r>
            <a:rPr lang="en-GB" sz="1000" dirty="0" smtClean="0">
              <a:solidFill>
                <a:schemeClr val="tx1"/>
              </a:solidFill>
            </a:rPr>
            <a:t> Line Cart</a:t>
          </a:r>
          <a:endParaRPr lang="en-US" sz="1000" dirty="0">
            <a:solidFill>
              <a:schemeClr val="tx1"/>
            </a:solidFill>
          </a:endParaRPr>
        </a:p>
      </dgm:t>
    </dgm:pt>
    <dgm:pt modelId="{BE0260C5-A379-48FB-BA0E-68A4781D63A1}" type="parTrans" cxnId="{C54C92F1-E7C0-4C20-860E-CA3527723658}">
      <dgm:prSet/>
      <dgm:spPr/>
      <dgm:t>
        <a:bodyPr/>
        <a:lstStyle/>
        <a:p>
          <a:endParaRPr lang="en-US" sz="1000"/>
        </a:p>
      </dgm:t>
    </dgm:pt>
    <dgm:pt modelId="{A4434F2E-4EDA-4BFA-8B1C-FE7A464DFD6F}" type="sibTrans" cxnId="{C54C92F1-E7C0-4C20-860E-CA3527723658}">
      <dgm:prSet/>
      <dgm:spPr/>
      <dgm:t>
        <a:bodyPr/>
        <a:lstStyle/>
        <a:p>
          <a:endParaRPr lang="en-US" sz="1000"/>
        </a:p>
      </dgm:t>
    </dgm:pt>
    <dgm:pt modelId="{7A0ACBD5-D940-4EC9-9452-EE0CA32CCA9F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sz="1000" dirty="0" smtClean="0">
              <a:solidFill>
                <a:schemeClr val="tx1"/>
              </a:solidFill>
            </a:rPr>
            <a:t>Evidence based BSI prevention (hands, site, skin prep, barrier, removal) </a:t>
          </a:r>
          <a:endParaRPr lang="en-US" sz="1000" dirty="0">
            <a:solidFill>
              <a:schemeClr val="tx1"/>
            </a:solidFill>
          </a:endParaRPr>
        </a:p>
      </dgm:t>
    </dgm:pt>
    <dgm:pt modelId="{5F026A46-0E00-4E16-80DB-4BCE26BE3375}" type="parTrans" cxnId="{9344E7CD-9D8C-41F4-9830-8A0324E84932}">
      <dgm:prSet/>
      <dgm:spPr/>
      <dgm:t>
        <a:bodyPr/>
        <a:lstStyle/>
        <a:p>
          <a:endParaRPr lang="en-US" sz="1000"/>
        </a:p>
      </dgm:t>
    </dgm:pt>
    <dgm:pt modelId="{AA60B5BB-0ECC-49C1-AD3A-51508DD37527}" type="sibTrans" cxnId="{9344E7CD-9D8C-41F4-9830-8A0324E84932}">
      <dgm:prSet/>
      <dgm:spPr/>
      <dgm:t>
        <a:bodyPr/>
        <a:lstStyle/>
        <a:p>
          <a:endParaRPr lang="en-US" sz="1000"/>
        </a:p>
      </dgm:t>
    </dgm:pt>
    <dgm:pt modelId="{3BF36D4C-7971-41C7-9509-03E27C663276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GB" sz="1000" dirty="0" smtClean="0">
              <a:solidFill>
                <a:schemeClr val="tx1"/>
              </a:solidFill>
            </a:rPr>
            <a:t>1. Contents inventory</a:t>
          </a:r>
          <a:endParaRPr lang="en-US" sz="1000" dirty="0">
            <a:solidFill>
              <a:schemeClr val="tx1"/>
            </a:solidFill>
          </a:endParaRPr>
        </a:p>
      </dgm:t>
    </dgm:pt>
    <dgm:pt modelId="{CB3B33E8-F58C-4C11-BF7E-72142712E5BC}" type="parTrans" cxnId="{B248B3E8-98D1-4E18-A636-E2DBB664DA29}">
      <dgm:prSet/>
      <dgm:spPr/>
      <dgm:t>
        <a:bodyPr/>
        <a:lstStyle/>
        <a:p>
          <a:endParaRPr lang="en-US" sz="1000"/>
        </a:p>
      </dgm:t>
    </dgm:pt>
    <dgm:pt modelId="{85244547-8B1E-4CE0-B9BF-59F7AE5B678A}" type="sibTrans" cxnId="{B248B3E8-98D1-4E18-A636-E2DBB664DA29}">
      <dgm:prSet/>
      <dgm:spPr/>
      <dgm:t>
        <a:bodyPr/>
        <a:lstStyle/>
        <a:p>
          <a:endParaRPr lang="en-US" sz="1000"/>
        </a:p>
      </dgm:t>
    </dgm:pt>
    <dgm:pt modelId="{6FB22212-3F92-4BCC-89B4-B64188B1E7B3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en-GB" sz="1000" dirty="0" smtClean="0">
              <a:solidFill>
                <a:schemeClr val="tx1"/>
              </a:solidFill>
            </a:rPr>
            <a:t>1.</a:t>
          </a:r>
          <a:r>
            <a:rPr lang="en-GB" sz="1000" dirty="0" smtClean="0"/>
            <a:t> </a:t>
          </a:r>
          <a:r>
            <a:rPr lang="en-GB" sz="1000" dirty="0" smtClean="0">
              <a:solidFill>
                <a:schemeClr val="tx1"/>
              </a:solidFill>
            </a:rPr>
            <a:t>Presentation of evidence </a:t>
          </a:r>
        </a:p>
        <a:p>
          <a:pPr algn="l"/>
          <a:r>
            <a:rPr lang="en-GB" sz="1000" dirty="0" smtClean="0">
              <a:solidFill>
                <a:schemeClr val="tx1"/>
              </a:solidFill>
            </a:rPr>
            <a:t>2. CLABSI factsheet</a:t>
          </a:r>
        </a:p>
        <a:p>
          <a:pPr algn="l"/>
          <a:r>
            <a:rPr lang="en-GB" sz="1000" dirty="0" smtClean="0">
              <a:solidFill>
                <a:schemeClr val="tx1"/>
              </a:solidFill>
            </a:rPr>
            <a:t>3. Insertion checklist  </a:t>
          </a:r>
        </a:p>
        <a:p>
          <a:pPr algn="l"/>
          <a:r>
            <a:rPr lang="en-GB" sz="1000" dirty="0" smtClean="0">
              <a:solidFill>
                <a:schemeClr val="tx1"/>
              </a:solidFill>
            </a:rPr>
            <a:t>4. Vascular access quiz </a:t>
          </a:r>
        </a:p>
        <a:p>
          <a:pPr algn="l"/>
          <a:r>
            <a:rPr lang="en-GB" sz="1000" dirty="0" smtClean="0">
              <a:solidFill>
                <a:schemeClr val="tx1"/>
              </a:solidFill>
            </a:rPr>
            <a:t>5. Vascular access manual/ policy 6.Annotated bibliography</a:t>
          </a:r>
          <a:endParaRPr lang="en-US" sz="1000" dirty="0">
            <a:solidFill>
              <a:schemeClr val="tx1"/>
            </a:solidFill>
          </a:endParaRPr>
        </a:p>
      </dgm:t>
    </dgm:pt>
    <dgm:pt modelId="{664E07DC-BB34-4AAD-8E90-BF55544C01E4}" type="parTrans" cxnId="{62B679FE-164B-48B6-B2E1-E2D3C7340281}">
      <dgm:prSet/>
      <dgm:spPr/>
      <dgm:t>
        <a:bodyPr/>
        <a:lstStyle/>
        <a:p>
          <a:endParaRPr lang="en-US" sz="1000"/>
        </a:p>
      </dgm:t>
    </dgm:pt>
    <dgm:pt modelId="{E108CFB8-2C48-427B-84A1-6EB88ACF7052}" type="sibTrans" cxnId="{62B679FE-164B-48B6-B2E1-E2D3C7340281}">
      <dgm:prSet/>
      <dgm:spPr/>
      <dgm:t>
        <a:bodyPr/>
        <a:lstStyle/>
        <a:p>
          <a:endParaRPr lang="en-US" sz="1000"/>
        </a:p>
      </dgm:t>
    </dgm:pt>
    <dgm:pt modelId="{616DD4B7-BB61-4DE3-9DC7-32063818F108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n-GB" sz="1000" dirty="0" smtClean="0">
              <a:solidFill>
                <a:schemeClr val="tx1"/>
              </a:solidFill>
            </a:rPr>
            <a:t>1</a:t>
          </a:r>
          <a:r>
            <a:rPr lang="en-GB" sz="1000" dirty="0" smtClean="0"/>
            <a:t>. </a:t>
          </a:r>
          <a:r>
            <a:rPr lang="en-GB" sz="1000" dirty="0" smtClean="0">
              <a:solidFill>
                <a:schemeClr val="tx1"/>
              </a:solidFill>
            </a:rPr>
            <a:t>Daily goals </a:t>
          </a:r>
        </a:p>
        <a:p>
          <a:pPr algn="l"/>
          <a:r>
            <a:rPr lang="en-GB" sz="1000" dirty="0" smtClean="0">
              <a:solidFill>
                <a:schemeClr val="tx1"/>
              </a:solidFill>
            </a:rPr>
            <a:t>2. Dressing change </a:t>
          </a:r>
        </a:p>
        <a:p>
          <a:pPr algn="l"/>
          <a:r>
            <a:rPr lang="en-GB" sz="1000" dirty="0" smtClean="0">
              <a:solidFill>
                <a:schemeClr val="tx1"/>
              </a:solidFill>
            </a:rPr>
            <a:t> 3. Vascular access manual/ policy protocol </a:t>
          </a:r>
          <a:endParaRPr lang="en-US" sz="1000" dirty="0">
            <a:solidFill>
              <a:schemeClr val="tx1"/>
            </a:solidFill>
          </a:endParaRPr>
        </a:p>
      </dgm:t>
    </dgm:pt>
    <dgm:pt modelId="{35DF6273-F617-4A9E-A74A-30C011C7C93A}" type="parTrans" cxnId="{06532834-483F-40ED-8BE5-FBA40488947C}">
      <dgm:prSet/>
      <dgm:spPr/>
      <dgm:t>
        <a:bodyPr/>
        <a:lstStyle/>
        <a:p>
          <a:endParaRPr lang="en-US" sz="1000"/>
        </a:p>
      </dgm:t>
    </dgm:pt>
    <dgm:pt modelId="{310C0D30-6FFA-4409-9FE8-E37FC8DF20B8}" type="sibTrans" cxnId="{06532834-483F-40ED-8BE5-FBA40488947C}">
      <dgm:prSet/>
      <dgm:spPr/>
      <dgm:t>
        <a:bodyPr/>
        <a:lstStyle/>
        <a:p>
          <a:endParaRPr lang="en-US" sz="1000"/>
        </a:p>
      </dgm:t>
    </dgm:pt>
    <dgm:pt modelId="{6FF0B2B9-6D3C-4BE1-8F19-7D623F1ADD76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sz="1000" dirty="0" smtClean="0">
              <a:solidFill>
                <a:schemeClr val="tx1"/>
              </a:solidFill>
            </a:rPr>
            <a:t>1. Science of safety presentation </a:t>
          </a:r>
        </a:p>
        <a:p>
          <a:r>
            <a:rPr lang="en-GB" sz="1000" dirty="0" smtClean="0">
              <a:solidFill>
                <a:schemeClr val="tx1"/>
              </a:solidFill>
            </a:rPr>
            <a:t>3. Attendance sheet</a:t>
          </a:r>
        </a:p>
      </dgm:t>
    </dgm:pt>
    <dgm:pt modelId="{3C1B8996-C7F8-4AA3-BF46-DACC1CECB1D9}" type="parTrans" cxnId="{E914C36B-249D-4155-8EB5-B5EA9A149E60}">
      <dgm:prSet/>
      <dgm:spPr/>
      <dgm:t>
        <a:bodyPr/>
        <a:lstStyle/>
        <a:p>
          <a:endParaRPr lang="en-US" sz="1000"/>
        </a:p>
      </dgm:t>
    </dgm:pt>
    <dgm:pt modelId="{91DD73AF-647F-4890-A920-59C46F2E1ECF}" type="sibTrans" cxnId="{E914C36B-249D-4155-8EB5-B5EA9A149E60}">
      <dgm:prSet/>
      <dgm:spPr/>
      <dgm:t>
        <a:bodyPr/>
        <a:lstStyle/>
        <a:p>
          <a:endParaRPr lang="en-US" sz="1000"/>
        </a:p>
      </dgm:t>
    </dgm:pt>
    <dgm:pt modelId="{9F5241B3-703C-4984-B06C-E9CA4CCA53DD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000" dirty="0" smtClean="0">
              <a:solidFill>
                <a:schemeClr val="tx1"/>
              </a:solidFill>
            </a:rPr>
            <a:t>1</a:t>
          </a:r>
          <a:r>
            <a:rPr lang="en-GB" sz="1000" b="1" dirty="0" smtClean="0">
              <a:solidFill>
                <a:schemeClr val="tx1"/>
              </a:solidFill>
            </a:rPr>
            <a:t>. </a:t>
          </a:r>
          <a:r>
            <a:rPr lang="en-GB" sz="1000" b="1" u="sng" dirty="0" smtClean="0">
              <a:solidFill>
                <a:schemeClr val="tx1"/>
              </a:solidFill>
            </a:rPr>
            <a:t>Staff safety assessment form </a:t>
          </a:r>
        </a:p>
        <a:p>
          <a:r>
            <a:rPr lang="en-GB" sz="1000" dirty="0" smtClean="0">
              <a:solidFill>
                <a:schemeClr val="tx1"/>
              </a:solidFill>
            </a:rPr>
            <a:t>2. Indentifying hazards presentation</a:t>
          </a:r>
        </a:p>
      </dgm:t>
    </dgm:pt>
    <dgm:pt modelId="{D206E566-F82B-4445-9458-5515A30A540C}" type="parTrans" cxnId="{77989467-24A1-4FD6-9D41-4A80902D120C}">
      <dgm:prSet/>
      <dgm:spPr/>
      <dgm:t>
        <a:bodyPr/>
        <a:lstStyle/>
        <a:p>
          <a:endParaRPr lang="en-US" sz="1000"/>
        </a:p>
      </dgm:t>
    </dgm:pt>
    <dgm:pt modelId="{73084377-B75E-44AB-85D9-20E75FF7D232}" type="sibTrans" cxnId="{77989467-24A1-4FD6-9D41-4A80902D120C}">
      <dgm:prSet/>
      <dgm:spPr/>
      <dgm:t>
        <a:bodyPr/>
        <a:lstStyle/>
        <a:p>
          <a:endParaRPr lang="en-US" sz="1000"/>
        </a:p>
      </dgm:t>
    </dgm:pt>
    <dgm:pt modelId="{00305E8E-0FE2-417C-B708-DA28F2B481B9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sz="1000" dirty="0" smtClean="0">
              <a:solidFill>
                <a:schemeClr val="tx1"/>
              </a:solidFill>
            </a:rPr>
            <a:t>Briefings</a:t>
          </a:r>
        </a:p>
        <a:p>
          <a:endParaRPr lang="en-GB" sz="1000" dirty="0" smtClean="0"/>
        </a:p>
      </dgm:t>
    </dgm:pt>
    <dgm:pt modelId="{5C6B063F-54A7-43FA-8F4D-9159350DD802}" type="parTrans" cxnId="{C7777285-CEA1-47C1-B1A5-56E5FF0298F0}">
      <dgm:prSet/>
      <dgm:spPr/>
      <dgm:t>
        <a:bodyPr/>
        <a:lstStyle/>
        <a:p>
          <a:endParaRPr lang="en-US" sz="1000"/>
        </a:p>
      </dgm:t>
    </dgm:pt>
    <dgm:pt modelId="{281BF683-2F54-4F10-928F-0A46F4A095DE}" type="sibTrans" cxnId="{C7777285-CEA1-47C1-B1A5-56E5FF0298F0}">
      <dgm:prSet/>
      <dgm:spPr/>
      <dgm:t>
        <a:bodyPr/>
        <a:lstStyle/>
        <a:p>
          <a:endParaRPr lang="en-US" sz="1000"/>
        </a:p>
      </dgm:t>
    </dgm:pt>
    <dgm:pt modelId="{BD2108BB-83D6-469A-9173-AD36E4692247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sz="1000" dirty="0" err="1" smtClean="0">
              <a:solidFill>
                <a:schemeClr val="tx1"/>
              </a:solidFill>
            </a:rPr>
            <a:t>LFD</a:t>
          </a:r>
          <a:r>
            <a:rPr lang="en-GB" sz="1000" dirty="0" smtClean="0">
              <a:solidFill>
                <a:schemeClr val="tx1"/>
              </a:solidFill>
            </a:rPr>
            <a:t> toolkit</a:t>
          </a:r>
        </a:p>
      </dgm:t>
    </dgm:pt>
    <dgm:pt modelId="{DB02E225-6EB2-499D-820F-04953308F1C6}" type="parTrans" cxnId="{A8244417-EB83-44C6-BAB7-C9A9C866C895}">
      <dgm:prSet/>
      <dgm:spPr/>
      <dgm:t>
        <a:bodyPr/>
        <a:lstStyle/>
        <a:p>
          <a:endParaRPr lang="en-US" sz="1000"/>
        </a:p>
      </dgm:t>
    </dgm:pt>
    <dgm:pt modelId="{A04FAD75-5053-4BBB-B3DE-5E29EB481D6B}" type="sibTrans" cxnId="{A8244417-EB83-44C6-BAB7-C9A9C866C895}">
      <dgm:prSet/>
      <dgm:spPr/>
      <dgm:t>
        <a:bodyPr/>
        <a:lstStyle/>
        <a:p>
          <a:endParaRPr lang="en-US" sz="1000"/>
        </a:p>
      </dgm:t>
    </dgm:pt>
    <dgm:pt modelId="{298D501E-A585-4A71-9136-82EADB67A325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n-GB" sz="1000" dirty="0" smtClean="0">
              <a:solidFill>
                <a:schemeClr val="tx1"/>
              </a:solidFill>
            </a:rPr>
            <a:t>1. Daily goals  </a:t>
          </a:r>
        </a:p>
        <a:p>
          <a:pPr algn="l"/>
          <a:r>
            <a:rPr lang="en-GB" sz="1000" dirty="0" smtClean="0">
              <a:solidFill>
                <a:schemeClr val="tx1"/>
              </a:solidFill>
            </a:rPr>
            <a:t>2. Shadowing</a:t>
          </a:r>
        </a:p>
        <a:p>
          <a:pPr algn="l"/>
          <a:r>
            <a:rPr lang="en-GB" sz="1000" dirty="0" smtClean="0">
              <a:solidFill>
                <a:schemeClr val="tx1"/>
              </a:solidFill>
            </a:rPr>
            <a:t> 3. AM briefing</a:t>
          </a:r>
        </a:p>
        <a:p>
          <a:pPr algn="l"/>
          <a:r>
            <a:rPr lang="en-GB" sz="1000" dirty="0" smtClean="0">
              <a:solidFill>
                <a:schemeClr val="tx1"/>
              </a:solidFill>
            </a:rPr>
            <a:t> 4. Call list </a:t>
          </a:r>
        </a:p>
        <a:p>
          <a:pPr algn="l"/>
          <a:r>
            <a:rPr lang="en-GB" sz="1000" dirty="0" smtClean="0">
              <a:solidFill>
                <a:schemeClr val="tx1"/>
              </a:solidFill>
            </a:rPr>
            <a:t> 6. Team check up tool</a:t>
          </a:r>
        </a:p>
      </dgm:t>
    </dgm:pt>
    <dgm:pt modelId="{9F450EF9-21DF-4D8E-895E-63A6BDB6B108}" type="parTrans" cxnId="{B25E5806-339D-4E4D-A2EE-26F5321D5A32}">
      <dgm:prSet/>
      <dgm:spPr/>
      <dgm:t>
        <a:bodyPr/>
        <a:lstStyle/>
        <a:p>
          <a:endParaRPr lang="en-US" sz="1000"/>
        </a:p>
      </dgm:t>
    </dgm:pt>
    <dgm:pt modelId="{E2A38B77-F962-4E14-B620-A144B5A094D0}" type="sibTrans" cxnId="{B25E5806-339D-4E4D-A2EE-26F5321D5A32}">
      <dgm:prSet/>
      <dgm:spPr/>
      <dgm:t>
        <a:bodyPr/>
        <a:lstStyle/>
        <a:p>
          <a:endParaRPr lang="en-US" sz="1000"/>
        </a:p>
      </dgm:t>
    </dgm:pt>
    <dgm:pt modelId="{E2087135-C22D-40D0-99AE-B5E78674D1D6}" type="asst">
      <dgm:prSet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rgbClr val="FFFF00"/>
        </a:solidFill>
      </dgm:spPr>
      <dgm:t>
        <a:bodyPr/>
        <a:lstStyle/>
        <a:p>
          <a:r>
            <a:rPr lang="en-GB" sz="1000" dirty="0" smtClean="0">
              <a:solidFill>
                <a:schemeClr val="tx1"/>
              </a:solidFill>
            </a:rPr>
            <a:t>Assemble a  CUSP team, </a:t>
          </a:r>
        </a:p>
        <a:p>
          <a:r>
            <a:rPr lang="en-GB" sz="1000" dirty="0" smtClean="0">
              <a:solidFill>
                <a:schemeClr val="tx1"/>
              </a:solidFill>
            </a:rPr>
            <a:t>Partner with a senior  executive; </a:t>
          </a:r>
        </a:p>
        <a:p>
          <a:r>
            <a:rPr lang="en-GB" sz="1000" dirty="0" smtClean="0">
              <a:solidFill>
                <a:schemeClr val="tx1"/>
              </a:solidFill>
            </a:rPr>
            <a:t>Baseline Data</a:t>
          </a:r>
        </a:p>
        <a:p>
          <a:r>
            <a:rPr lang="en-GB" sz="1000" dirty="0" smtClean="0">
              <a:solidFill>
                <a:schemeClr val="tx1"/>
              </a:solidFill>
            </a:rPr>
            <a:t>Exposure Survey  and Technology Survey</a:t>
          </a:r>
          <a:endParaRPr lang="en-US" sz="1000" dirty="0">
            <a:solidFill>
              <a:schemeClr val="tx1"/>
            </a:solidFill>
          </a:endParaRPr>
        </a:p>
      </dgm:t>
    </dgm:pt>
    <dgm:pt modelId="{D2F9F445-5129-41D8-A6EF-306B628C58A6}" type="parTrans" cxnId="{8FC3FD64-8298-472C-9303-BFE3C5B5E5A6}">
      <dgm:prSet/>
      <dgm:spPr/>
      <dgm:t>
        <a:bodyPr/>
        <a:lstStyle/>
        <a:p>
          <a:endParaRPr lang="en-US" sz="1000"/>
        </a:p>
      </dgm:t>
    </dgm:pt>
    <dgm:pt modelId="{2E15F328-9EAF-4873-9DA8-B9BCB49EFFEB}" type="sibTrans" cxnId="{8FC3FD64-8298-472C-9303-BFE3C5B5E5A6}">
      <dgm:prSet/>
      <dgm:spPr/>
      <dgm:t>
        <a:bodyPr/>
        <a:lstStyle/>
        <a:p>
          <a:endParaRPr lang="en-US" sz="1000"/>
        </a:p>
      </dgm:t>
    </dgm:pt>
    <dgm:pt modelId="{D41C1151-93F3-4595-AEDF-5A8B6937D9F1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rgbClr val="0070C0"/>
        </a:solidFill>
        <a:ln w="57150">
          <a:solidFill>
            <a:schemeClr val="tx1"/>
          </a:solidFill>
        </a:ln>
      </dgm:spPr>
      <dgm:t>
        <a:bodyPr/>
        <a:lstStyle/>
        <a:p>
          <a:r>
            <a:rPr lang="en-GB" sz="1000" b="1" dirty="0" smtClean="0">
              <a:solidFill>
                <a:schemeClr val="bg1"/>
              </a:solidFill>
            </a:rPr>
            <a:t>Staff Identify Defects</a:t>
          </a:r>
        </a:p>
      </dgm:t>
    </dgm:pt>
    <dgm:pt modelId="{6778BF4B-EC45-4253-AC8F-A6E3D897ACA5}" type="sibTrans" cxnId="{4A391B8B-BCD9-4744-80C0-787C341A226C}">
      <dgm:prSet/>
      <dgm:spPr/>
      <dgm:t>
        <a:bodyPr/>
        <a:lstStyle/>
        <a:p>
          <a:endParaRPr lang="en-US" sz="1000"/>
        </a:p>
      </dgm:t>
    </dgm:pt>
    <dgm:pt modelId="{685C3356-4EE0-4305-97E2-266D54F7C7B6}" type="parTrans" cxnId="{4A391B8B-BCD9-4744-80C0-787C341A226C}">
      <dgm:prSet/>
      <dgm:spPr/>
      <dgm:t>
        <a:bodyPr/>
        <a:lstStyle/>
        <a:p>
          <a:endParaRPr lang="en-US" sz="1000"/>
        </a:p>
      </dgm:t>
    </dgm:pt>
    <dgm:pt modelId="{86D58141-F4BE-448B-AB5C-7C5FFAA2EAF0}" type="pres">
      <dgm:prSet presAssocID="{634E0085-503A-48E7-A270-3562F2AC675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00C724A2-304B-4D5B-A43C-490F09D23597}" type="pres">
      <dgm:prSet presAssocID="{57347AEB-E914-4F4C-AE36-2C459EC9857F}" presName="hierRoot1" presStyleCnt="0">
        <dgm:presLayoutVars>
          <dgm:hierBranch val="init"/>
        </dgm:presLayoutVars>
      </dgm:prSet>
      <dgm:spPr/>
    </dgm:pt>
    <dgm:pt modelId="{078A84C2-8176-452D-BDB5-D1F43FCD07AD}" type="pres">
      <dgm:prSet presAssocID="{57347AEB-E914-4F4C-AE36-2C459EC9857F}" presName="rootComposite1" presStyleCnt="0"/>
      <dgm:spPr/>
    </dgm:pt>
    <dgm:pt modelId="{D5768E85-00FF-4275-8008-E3B2FEC55B71}" type="pres">
      <dgm:prSet presAssocID="{57347AEB-E914-4F4C-AE36-2C459EC9857F}" presName="rootText1" presStyleLbl="node0" presStyleIdx="0" presStyleCnt="1" custScaleX="279323" custScaleY="27849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E447A0D-E954-4570-B951-963D5AAB69AF}" type="pres">
      <dgm:prSet presAssocID="{57347AEB-E914-4F4C-AE36-2C459EC9857F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6D28690-BEDC-4927-8937-A3A0A77BC936}" type="pres">
      <dgm:prSet presAssocID="{57347AEB-E914-4F4C-AE36-2C459EC9857F}" presName="hierChild2" presStyleCnt="0"/>
      <dgm:spPr/>
    </dgm:pt>
    <dgm:pt modelId="{BD1C8ECF-0E3C-4A6E-9BE5-A16E1D0E2E28}" type="pres">
      <dgm:prSet presAssocID="{158C8B9A-A951-44A9-9D74-479CEB568BC3}" presName="Name37" presStyleLbl="parChTrans1D2" presStyleIdx="0" presStyleCnt="3"/>
      <dgm:spPr/>
      <dgm:t>
        <a:bodyPr/>
        <a:lstStyle/>
        <a:p>
          <a:endParaRPr lang="en-GB"/>
        </a:p>
      </dgm:t>
    </dgm:pt>
    <dgm:pt modelId="{69E3A3E8-7FBE-477A-8145-CD0807E77660}" type="pres">
      <dgm:prSet presAssocID="{FAD298AA-53B3-4F42-8922-48EEE3A244CF}" presName="hierRoot2" presStyleCnt="0">
        <dgm:presLayoutVars>
          <dgm:hierBranch val="init"/>
        </dgm:presLayoutVars>
      </dgm:prSet>
      <dgm:spPr/>
    </dgm:pt>
    <dgm:pt modelId="{A2424008-2197-48BC-9AE5-3DFBA5376B0F}" type="pres">
      <dgm:prSet presAssocID="{FAD298AA-53B3-4F42-8922-48EEE3A244CF}" presName="rootComposite" presStyleCnt="0"/>
      <dgm:spPr/>
    </dgm:pt>
    <dgm:pt modelId="{E8D2A71E-3F48-4AEE-9C13-C08A7F52BC6A}" type="pres">
      <dgm:prSet presAssocID="{FAD298AA-53B3-4F42-8922-48EEE3A244CF}" presName="rootText" presStyleLbl="node2" presStyleIdx="0" presStyleCnt="2" custScaleX="31486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B0EC494-7BD5-4CFD-886B-B8C5E5EE9212}" type="pres">
      <dgm:prSet presAssocID="{FAD298AA-53B3-4F42-8922-48EEE3A244CF}" presName="rootConnector" presStyleLbl="node2" presStyleIdx="0" presStyleCnt="2"/>
      <dgm:spPr/>
      <dgm:t>
        <a:bodyPr/>
        <a:lstStyle/>
        <a:p>
          <a:endParaRPr lang="en-GB"/>
        </a:p>
      </dgm:t>
    </dgm:pt>
    <dgm:pt modelId="{153FD723-0D40-4325-B543-EF41BDAE1FB2}" type="pres">
      <dgm:prSet presAssocID="{FAD298AA-53B3-4F42-8922-48EEE3A244CF}" presName="hierChild4" presStyleCnt="0"/>
      <dgm:spPr/>
    </dgm:pt>
    <dgm:pt modelId="{62E60A0C-0A33-4D76-AE89-09F76E41F085}" type="pres">
      <dgm:prSet presAssocID="{B9099425-7606-427D-A333-3905E3981A7D}" presName="Name37" presStyleLbl="parChTrans1D3" presStyleIdx="0" presStyleCnt="7"/>
      <dgm:spPr/>
      <dgm:t>
        <a:bodyPr/>
        <a:lstStyle/>
        <a:p>
          <a:endParaRPr lang="en-GB"/>
        </a:p>
      </dgm:t>
    </dgm:pt>
    <dgm:pt modelId="{42E55D6A-4177-41A2-9D6C-FE5D365B4E27}" type="pres">
      <dgm:prSet presAssocID="{457D52C1-D37E-48FB-A12F-0247D88F6B02}" presName="hierRoot2" presStyleCnt="0">
        <dgm:presLayoutVars>
          <dgm:hierBranch val="init"/>
        </dgm:presLayoutVars>
      </dgm:prSet>
      <dgm:spPr/>
    </dgm:pt>
    <dgm:pt modelId="{57400327-3AA9-48B7-907E-0287E8C51ECA}" type="pres">
      <dgm:prSet presAssocID="{457D52C1-D37E-48FB-A12F-0247D88F6B02}" presName="rootComposite" presStyleCnt="0"/>
      <dgm:spPr/>
    </dgm:pt>
    <dgm:pt modelId="{07F31656-8229-41EB-B2AD-5A83664AF44E}" type="pres">
      <dgm:prSet presAssocID="{457D52C1-D37E-48FB-A12F-0247D88F6B02}" presName="rootText" presStyleLbl="node3" presStyleIdx="0" presStyleCnt="7" custScaleX="13726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1769E0F-8313-4E9E-A7E6-8F450533A6D4}" type="pres">
      <dgm:prSet presAssocID="{457D52C1-D37E-48FB-A12F-0247D88F6B02}" presName="rootConnector" presStyleLbl="node3" presStyleIdx="0" presStyleCnt="7"/>
      <dgm:spPr/>
      <dgm:t>
        <a:bodyPr/>
        <a:lstStyle/>
        <a:p>
          <a:endParaRPr lang="en-GB"/>
        </a:p>
      </dgm:t>
    </dgm:pt>
    <dgm:pt modelId="{2A89C42E-F0A4-4486-A5FD-CF36E839B28C}" type="pres">
      <dgm:prSet presAssocID="{457D52C1-D37E-48FB-A12F-0247D88F6B02}" presName="hierChild4" presStyleCnt="0"/>
      <dgm:spPr/>
    </dgm:pt>
    <dgm:pt modelId="{4932A914-BEFF-4CC6-B848-7709F16A8231}" type="pres">
      <dgm:prSet presAssocID="{BE0260C5-A379-48FB-BA0E-68A4781D63A1}" presName="Name37" presStyleLbl="parChTrans1D4" presStyleIdx="0" presStyleCnt="10"/>
      <dgm:spPr/>
      <dgm:t>
        <a:bodyPr/>
        <a:lstStyle/>
        <a:p>
          <a:endParaRPr lang="en-GB"/>
        </a:p>
      </dgm:t>
    </dgm:pt>
    <dgm:pt modelId="{03209653-45C7-40D3-98C4-8D92D3841637}" type="pres">
      <dgm:prSet presAssocID="{04685DD6-C93F-4C76-9BD0-9300F259C89A}" presName="hierRoot2" presStyleCnt="0">
        <dgm:presLayoutVars>
          <dgm:hierBranch val="init"/>
        </dgm:presLayoutVars>
      </dgm:prSet>
      <dgm:spPr/>
    </dgm:pt>
    <dgm:pt modelId="{971C9F45-8CCC-4177-AE34-330554814236}" type="pres">
      <dgm:prSet presAssocID="{04685DD6-C93F-4C76-9BD0-9300F259C89A}" presName="rootComposite" presStyleCnt="0"/>
      <dgm:spPr/>
    </dgm:pt>
    <dgm:pt modelId="{64F0DB76-6308-428A-B97E-0A17510CDF6B}" type="pres">
      <dgm:prSet presAssocID="{04685DD6-C93F-4C76-9BD0-9300F259C89A}" presName="rootText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B9CAC71-6AD9-45C7-B88E-53690B9ECC1E}" type="pres">
      <dgm:prSet presAssocID="{04685DD6-C93F-4C76-9BD0-9300F259C89A}" presName="rootConnector" presStyleLbl="node4" presStyleIdx="0" presStyleCnt="10"/>
      <dgm:spPr/>
      <dgm:t>
        <a:bodyPr/>
        <a:lstStyle/>
        <a:p>
          <a:endParaRPr lang="en-GB"/>
        </a:p>
      </dgm:t>
    </dgm:pt>
    <dgm:pt modelId="{15462FA0-82A8-4FF6-9D27-936FEA3525B3}" type="pres">
      <dgm:prSet presAssocID="{04685DD6-C93F-4C76-9BD0-9300F259C89A}" presName="hierChild4" presStyleCnt="0"/>
      <dgm:spPr/>
    </dgm:pt>
    <dgm:pt modelId="{BE88FE6E-921D-420D-A0DB-BB1F999773AF}" type="pres">
      <dgm:prSet presAssocID="{CB3B33E8-F58C-4C11-BF7E-72142712E5BC}" presName="Name37" presStyleLbl="parChTrans1D4" presStyleIdx="1" presStyleCnt="10"/>
      <dgm:spPr/>
      <dgm:t>
        <a:bodyPr/>
        <a:lstStyle/>
        <a:p>
          <a:endParaRPr lang="en-GB"/>
        </a:p>
      </dgm:t>
    </dgm:pt>
    <dgm:pt modelId="{D09EEBAD-DF27-4E17-B0D3-57B803EF2223}" type="pres">
      <dgm:prSet presAssocID="{3BF36D4C-7971-41C7-9509-03E27C663276}" presName="hierRoot2" presStyleCnt="0">
        <dgm:presLayoutVars>
          <dgm:hierBranch val="init"/>
        </dgm:presLayoutVars>
      </dgm:prSet>
      <dgm:spPr/>
    </dgm:pt>
    <dgm:pt modelId="{0FC80A3E-1BF4-4C96-8097-0BA090C80EC0}" type="pres">
      <dgm:prSet presAssocID="{3BF36D4C-7971-41C7-9509-03E27C663276}" presName="rootComposite" presStyleCnt="0"/>
      <dgm:spPr/>
    </dgm:pt>
    <dgm:pt modelId="{C2BB92A1-1BB6-4809-A28E-D15E00FF6A51}" type="pres">
      <dgm:prSet presAssocID="{3BF36D4C-7971-41C7-9509-03E27C663276}" presName="rootText" presStyleLbl="node4" presStyleIdx="1" presStyleCnt="10" custScaleY="15587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99BB61E-9F07-41B1-B7D5-2982999C8BAB}" type="pres">
      <dgm:prSet presAssocID="{3BF36D4C-7971-41C7-9509-03E27C663276}" presName="rootConnector" presStyleLbl="node4" presStyleIdx="1" presStyleCnt="10"/>
      <dgm:spPr/>
      <dgm:t>
        <a:bodyPr/>
        <a:lstStyle/>
        <a:p>
          <a:endParaRPr lang="en-GB"/>
        </a:p>
      </dgm:t>
    </dgm:pt>
    <dgm:pt modelId="{388BDE69-32D1-4EC3-8D60-F2BA88A0812C}" type="pres">
      <dgm:prSet presAssocID="{3BF36D4C-7971-41C7-9509-03E27C663276}" presName="hierChild4" presStyleCnt="0"/>
      <dgm:spPr/>
    </dgm:pt>
    <dgm:pt modelId="{720C1D18-E803-4E84-8DA7-320014F97C61}" type="pres">
      <dgm:prSet presAssocID="{3BF36D4C-7971-41C7-9509-03E27C663276}" presName="hierChild5" presStyleCnt="0"/>
      <dgm:spPr/>
    </dgm:pt>
    <dgm:pt modelId="{A00A6656-3536-4350-AA09-9B11279C9389}" type="pres">
      <dgm:prSet presAssocID="{04685DD6-C93F-4C76-9BD0-9300F259C89A}" presName="hierChild5" presStyleCnt="0"/>
      <dgm:spPr/>
    </dgm:pt>
    <dgm:pt modelId="{6A4B0FDC-C1AF-48D5-891C-EC08F55A87A7}" type="pres">
      <dgm:prSet presAssocID="{5F026A46-0E00-4E16-80DB-4BCE26BE3375}" presName="Name37" presStyleLbl="parChTrans1D4" presStyleIdx="2" presStyleCnt="10"/>
      <dgm:spPr/>
      <dgm:t>
        <a:bodyPr/>
        <a:lstStyle/>
        <a:p>
          <a:endParaRPr lang="en-GB"/>
        </a:p>
      </dgm:t>
    </dgm:pt>
    <dgm:pt modelId="{FA8B0EF6-7BA2-4337-9ABD-ECB856E8CD62}" type="pres">
      <dgm:prSet presAssocID="{7A0ACBD5-D940-4EC9-9452-EE0CA32CCA9F}" presName="hierRoot2" presStyleCnt="0">
        <dgm:presLayoutVars>
          <dgm:hierBranch val="init"/>
        </dgm:presLayoutVars>
      </dgm:prSet>
      <dgm:spPr/>
    </dgm:pt>
    <dgm:pt modelId="{E6BB9535-B05D-4713-9735-506BB71D0D16}" type="pres">
      <dgm:prSet presAssocID="{7A0ACBD5-D940-4EC9-9452-EE0CA32CCA9F}" presName="rootComposite" presStyleCnt="0"/>
      <dgm:spPr/>
    </dgm:pt>
    <dgm:pt modelId="{F4ADDD0C-F3A3-4606-9650-D3C082B00DD7}" type="pres">
      <dgm:prSet presAssocID="{7A0ACBD5-D940-4EC9-9452-EE0CA32CCA9F}" presName="rootText" presStyleLbl="node4" presStyleIdx="2" presStyleCnt="10" custScaleX="160833" custScaleY="22689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7689087-D5C9-4705-9EA5-E8FEC5886DEA}" type="pres">
      <dgm:prSet presAssocID="{7A0ACBD5-D940-4EC9-9452-EE0CA32CCA9F}" presName="rootConnector" presStyleLbl="node4" presStyleIdx="2" presStyleCnt="10"/>
      <dgm:spPr/>
      <dgm:t>
        <a:bodyPr/>
        <a:lstStyle/>
        <a:p>
          <a:endParaRPr lang="en-GB"/>
        </a:p>
      </dgm:t>
    </dgm:pt>
    <dgm:pt modelId="{25DB5987-58DE-4495-A6E4-C5CA7B0C34A5}" type="pres">
      <dgm:prSet presAssocID="{7A0ACBD5-D940-4EC9-9452-EE0CA32CCA9F}" presName="hierChild4" presStyleCnt="0"/>
      <dgm:spPr/>
    </dgm:pt>
    <dgm:pt modelId="{D121E4F3-508B-4ABF-87EB-55289828AB3E}" type="pres">
      <dgm:prSet presAssocID="{664E07DC-BB34-4AAD-8E90-BF55544C01E4}" presName="Name37" presStyleLbl="parChTrans1D4" presStyleIdx="3" presStyleCnt="10"/>
      <dgm:spPr/>
      <dgm:t>
        <a:bodyPr/>
        <a:lstStyle/>
        <a:p>
          <a:endParaRPr lang="en-GB"/>
        </a:p>
      </dgm:t>
    </dgm:pt>
    <dgm:pt modelId="{4315BFF9-553A-47D1-BE8D-05C9C11BD000}" type="pres">
      <dgm:prSet presAssocID="{6FB22212-3F92-4BCC-89B4-B64188B1E7B3}" presName="hierRoot2" presStyleCnt="0">
        <dgm:presLayoutVars>
          <dgm:hierBranch val="init"/>
        </dgm:presLayoutVars>
      </dgm:prSet>
      <dgm:spPr/>
    </dgm:pt>
    <dgm:pt modelId="{A1ACBF46-1AD5-44C0-BD1F-FE519338E3CF}" type="pres">
      <dgm:prSet presAssocID="{6FB22212-3F92-4BCC-89B4-B64188B1E7B3}" presName="rootComposite" presStyleCnt="0"/>
      <dgm:spPr/>
    </dgm:pt>
    <dgm:pt modelId="{5FA37980-220C-4F22-9D9D-E4A447D32EC0}" type="pres">
      <dgm:prSet presAssocID="{6FB22212-3F92-4BCC-89B4-B64188B1E7B3}" presName="rootText" presStyleLbl="node4" presStyleIdx="3" presStyleCnt="10" custScaleX="146447" custScaleY="66448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41109C4-3A18-4C7F-A935-F27363219740}" type="pres">
      <dgm:prSet presAssocID="{6FB22212-3F92-4BCC-89B4-B64188B1E7B3}" presName="rootConnector" presStyleLbl="node4" presStyleIdx="3" presStyleCnt="10"/>
      <dgm:spPr/>
      <dgm:t>
        <a:bodyPr/>
        <a:lstStyle/>
        <a:p>
          <a:endParaRPr lang="en-GB"/>
        </a:p>
      </dgm:t>
    </dgm:pt>
    <dgm:pt modelId="{6CA69944-FB12-41A8-890C-ED0F8425B981}" type="pres">
      <dgm:prSet presAssocID="{6FB22212-3F92-4BCC-89B4-B64188B1E7B3}" presName="hierChild4" presStyleCnt="0"/>
      <dgm:spPr/>
    </dgm:pt>
    <dgm:pt modelId="{097F6B3F-3ACA-4708-867D-4DCD7DA5C0B5}" type="pres">
      <dgm:prSet presAssocID="{6FB22212-3F92-4BCC-89B4-B64188B1E7B3}" presName="hierChild5" presStyleCnt="0"/>
      <dgm:spPr/>
    </dgm:pt>
    <dgm:pt modelId="{CBD3671E-4BEB-4770-82A3-72B7FD600E7D}" type="pres">
      <dgm:prSet presAssocID="{7A0ACBD5-D940-4EC9-9452-EE0CA32CCA9F}" presName="hierChild5" presStyleCnt="0"/>
      <dgm:spPr/>
    </dgm:pt>
    <dgm:pt modelId="{B108CDD1-44BE-4C56-AAD6-7E2B7B755C91}" type="pres">
      <dgm:prSet presAssocID="{457D52C1-D37E-48FB-A12F-0247D88F6B02}" presName="hierChild5" presStyleCnt="0"/>
      <dgm:spPr/>
    </dgm:pt>
    <dgm:pt modelId="{E8538B63-7458-48D7-9E19-D6A7949D35C3}" type="pres">
      <dgm:prSet presAssocID="{49B79616-476C-4A94-9529-B8D94FDD0FF8}" presName="Name37" presStyleLbl="parChTrans1D3" presStyleIdx="1" presStyleCnt="7"/>
      <dgm:spPr/>
      <dgm:t>
        <a:bodyPr/>
        <a:lstStyle/>
        <a:p>
          <a:endParaRPr lang="en-GB"/>
        </a:p>
      </dgm:t>
    </dgm:pt>
    <dgm:pt modelId="{055D0823-6AE2-4898-976B-6EA068819F17}" type="pres">
      <dgm:prSet presAssocID="{BE4F7B9A-6F4D-482A-9395-C5A546027298}" presName="hierRoot2" presStyleCnt="0">
        <dgm:presLayoutVars>
          <dgm:hierBranch val="init"/>
        </dgm:presLayoutVars>
      </dgm:prSet>
      <dgm:spPr/>
    </dgm:pt>
    <dgm:pt modelId="{FC5E2360-D318-448C-A932-633BAC157F8E}" type="pres">
      <dgm:prSet presAssocID="{BE4F7B9A-6F4D-482A-9395-C5A546027298}" presName="rootComposite" presStyleCnt="0"/>
      <dgm:spPr/>
    </dgm:pt>
    <dgm:pt modelId="{023BB283-5654-4DB0-8A39-A84999230DC6}" type="pres">
      <dgm:prSet presAssocID="{BE4F7B9A-6F4D-482A-9395-C5A546027298}" presName="rootText" presStyleLbl="node3" presStyleIdx="1" presStyleCnt="7" custScaleX="15393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F643187-D107-4837-B1CC-E8C67C5B70A7}" type="pres">
      <dgm:prSet presAssocID="{BE4F7B9A-6F4D-482A-9395-C5A546027298}" presName="rootConnector" presStyleLbl="node3" presStyleIdx="1" presStyleCnt="7"/>
      <dgm:spPr/>
      <dgm:t>
        <a:bodyPr/>
        <a:lstStyle/>
        <a:p>
          <a:endParaRPr lang="en-GB"/>
        </a:p>
      </dgm:t>
    </dgm:pt>
    <dgm:pt modelId="{CC1A6849-8031-4ADC-A5E9-A4E3744C19F3}" type="pres">
      <dgm:prSet presAssocID="{BE4F7B9A-6F4D-482A-9395-C5A546027298}" presName="hierChild4" presStyleCnt="0"/>
      <dgm:spPr/>
    </dgm:pt>
    <dgm:pt modelId="{010CD6BF-77AE-4790-A976-58DC81964516}" type="pres">
      <dgm:prSet presAssocID="{35DF6273-F617-4A9E-A74A-30C011C7C93A}" presName="Name37" presStyleLbl="parChTrans1D4" presStyleIdx="4" presStyleCnt="10"/>
      <dgm:spPr/>
      <dgm:t>
        <a:bodyPr/>
        <a:lstStyle/>
        <a:p>
          <a:endParaRPr lang="en-GB"/>
        </a:p>
      </dgm:t>
    </dgm:pt>
    <dgm:pt modelId="{8216100F-B74A-4746-9B4B-255C36D60A4A}" type="pres">
      <dgm:prSet presAssocID="{616DD4B7-BB61-4DE3-9DC7-32063818F108}" presName="hierRoot2" presStyleCnt="0">
        <dgm:presLayoutVars>
          <dgm:hierBranch val="init"/>
        </dgm:presLayoutVars>
      </dgm:prSet>
      <dgm:spPr/>
    </dgm:pt>
    <dgm:pt modelId="{756A9A3E-B80C-4015-9371-F16E6BA5A482}" type="pres">
      <dgm:prSet presAssocID="{616DD4B7-BB61-4DE3-9DC7-32063818F108}" presName="rootComposite" presStyleCnt="0"/>
      <dgm:spPr/>
    </dgm:pt>
    <dgm:pt modelId="{FBCC3F2D-C3A7-4912-9B99-1369E7397415}" type="pres">
      <dgm:prSet presAssocID="{616DD4B7-BB61-4DE3-9DC7-32063818F108}" presName="rootText" presStyleLbl="node4" presStyleIdx="4" presStyleCnt="10" custScaleX="149942" custScaleY="3456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00DA4D9-955F-4B5A-B87C-98AAF0371661}" type="pres">
      <dgm:prSet presAssocID="{616DD4B7-BB61-4DE3-9DC7-32063818F108}" presName="rootConnector" presStyleLbl="node4" presStyleIdx="4" presStyleCnt="10"/>
      <dgm:spPr/>
      <dgm:t>
        <a:bodyPr/>
        <a:lstStyle/>
        <a:p>
          <a:endParaRPr lang="en-GB"/>
        </a:p>
      </dgm:t>
    </dgm:pt>
    <dgm:pt modelId="{ADF0716B-D203-4AEC-929C-7EECD3E096E9}" type="pres">
      <dgm:prSet presAssocID="{616DD4B7-BB61-4DE3-9DC7-32063818F108}" presName="hierChild4" presStyleCnt="0"/>
      <dgm:spPr/>
    </dgm:pt>
    <dgm:pt modelId="{32E0497E-2DE8-4A6C-A61F-7CD7031C3212}" type="pres">
      <dgm:prSet presAssocID="{616DD4B7-BB61-4DE3-9DC7-32063818F108}" presName="hierChild5" presStyleCnt="0"/>
      <dgm:spPr/>
    </dgm:pt>
    <dgm:pt modelId="{E57C7FE8-64EC-4995-92C4-D122032DFFC0}" type="pres">
      <dgm:prSet presAssocID="{BE4F7B9A-6F4D-482A-9395-C5A546027298}" presName="hierChild5" presStyleCnt="0"/>
      <dgm:spPr/>
    </dgm:pt>
    <dgm:pt modelId="{45545602-5647-4513-BFBC-A82D4E862C8E}" type="pres">
      <dgm:prSet presAssocID="{FAD298AA-53B3-4F42-8922-48EEE3A244CF}" presName="hierChild5" presStyleCnt="0"/>
      <dgm:spPr/>
    </dgm:pt>
    <dgm:pt modelId="{FC86528B-25FB-4B21-8D8B-B4B2CFBC1AF7}" type="pres">
      <dgm:prSet presAssocID="{6C71BE75-E86F-40CD-984D-2ADE8BF2DEFE}" presName="Name37" presStyleLbl="parChTrans1D2" presStyleIdx="1" presStyleCnt="3"/>
      <dgm:spPr/>
      <dgm:t>
        <a:bodyPr/>
        <a:lstStyle/>
        <a:p>
          <a:endParaRPr lang="en-GB"/>
        </a:p>
      </dgm:t>
    </dgm:pt>
    <dgm:pt modelId="{89A5F9B2-045B-4967-BABA-653B5E7BB29F}" type="pres">
      <dgm:prSet presAssocID="{6405708E-76BF-4B29-BEF4-986E4ECD18E6}" presName="hierRoot2" presStyleCnt="0">
        <dgm:presLayoutVars>
          <dgm:hierBranch val="init"/>
        </dgm:presLayoutVars>
      </dgm:prSet>
      <dgm:spPr/>
    </dgm:pt>
    <dgm:pt modelId="{684F353F-D463-4808-B4C5-61974A5FD233}" type="pres">
      <dgm:prSet presAssocID="{6405708E-76BF-4B29-BEF4-986E4ECD18E6}" presName="rootComposite" presStyleCnt="0"/>
      <dgm:spPr/>
    </dgm:pt>
    <dgm:pt modelId="{C59344D1-DB87-4EC7-8990-4D7CE5677213}" type="pres">
      <dgm:prSet presAssocID="{6405708E-76BF-4B29-BEF4-986E4ECD18E6}" presName="rootText" presStyleLbl="node2" presStyleIdx="1" presStyleCnt="2" custScaleX="39621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C462F46-10B7-4567-A16A-B4A64C3D7406}" type="pres">
      <dgm:prSet presAssocID="{6405708E-76BF-4B29-BEF4-986E4ECD18E6}" presName="rootConnector" presStyleLbl="node2" presStyleIdx="1" presStyleCnt="2"/>
      <dgm:spPr/>
      <dgm:t>
        <a:bodyPr/>
        <a:lstStyle/>
        <a:p>
          <a:endParaRPr lang="en-GB"/>
        </a:p>
      </dgm:t>
    </dgm:pt>
    <dgm:pt modelId="{1FEA1ED3-8A62-40AA-88B3-76224DF15830}" type="pres">
      <dgm:prSet presAssocID="{6405708E-76BF-4B29-BEF4-986E4ECD18E6}" presName="hierChild4" presStyleCnt="0"/>
      <dgm:spPr/>
    </dgm:pt>
    <dgm:pt modelId="{2A92609B-9004-4CBA-A9DF-7AFB66CF970C}" type="pres">
      <dgm:prSet presAssocID="{9706DEB9-B0F1-46A4-9FF1-51885E882A9A}" presName="Name37" presStyleLbl="parChTrans1D3" presStyleIdx="2" presStyleCnt="7"/>
      <dgm:spPr/>
      <dgm:t>
        <a:bodyPr/>
        <a:lstStyle/>
        <a:p>
          <a:endParaRPr lang="en-GB"/>
        </a:p>
      </dgm:t>
    </dgm:pt>
    <dgm:pt modelId="{051A15B6-2931-43E6-BBC3-04FCCE9C4B90}" type="pres">
      <dgm:prSet presAssocID="{CF9ED8DE-3209-4F1D-B5D1-B75F6B4E139A}" presName="hierRoot2" presStyleCnt="0">
        <dgm:presLayoutVars>
          <dgm:hierBranch val="init"/>
        </dgm:presLayoutVars>
      </dgm:prSet>
      <dgm:spPr/>
    </dgm:pt>
    <dgm:pt modelId="{195CC77C-A399-400A-997A-36627ECC9798}" type="pres">
      <dgm:prSet presAssocID="{CF9ED8DE-3209-4F1D-B5D1-B75F6B4E139A}" presName="rootComposite" presStyleCnt="0"/>
      <dgm:spPr/>
    </dgm:pt>
    <dgm:pt modelId="{6A01CD0D-92AE-4685-93F6-51BC61DA1685}" type="pres">
      <dgm:prSet presAssocID="{CF9ED8DE-3209-4F1D-B5D1-B75F6B4E139A}" presName="rootText" presStyleLbl="node3" presStyleIdx="2" presStyleCnt="7" custScaleX="117953" custScaleY="17661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FFFDC54-9870-4059-A8D1-123766BAB06F}" type="pres">
      <dgm:prSet presAssocID="{CF9ED8DE-3209-4F1D-B5D1-B75F6B4E139A}" presName="rootConnector" presStyleLbl="node3" presStyleIdx="2" presStyleCnt="7"/>
      <dgm:spPr/>
      <dgm:t>
        <a:bodyPr/>
        <a:lstStyle/>
        <a:p>
          <a:endParaRPr lang="en-GB"/>
        </a:p>
      </dgm:t>
    </dgm:pt>
    <dgm:pt modelId="{12EB959D-6940-49A2-AA7F-97C9CEF524D4}" type="pres">
      <dgm:prSet presAssocID="{CF9ED8DE-3209-4F1D-B5D1-B75F6B4E139A}" presName="hierChild4" presStyleCnt="0"/>
      <dgm:spPr/>
    </dgm:pt>
    <dgm:pt modelId="{8674A820-22D4-4F2F-A970-FD2442471B9D}" type="pres">
      <dgm:prSet presAssocID="{3C1B8996-C7F8-4AA3-BF46-DACC1CECB1D9}" presName="Name37" presStyleLbl="parChTrans1D4" presStyleIdx="5" presStyleCnt="10"/>
      <dgm:spPr/>
      <dgm:t>
        <a:bodyPr/>
        <a:lstStyle/>
        <a:p>
          <a:endParaRPr lang="en-GB"/>
        </a:p>
      </dgm:t>
    </dgm:pt>
    <dgm:pt modelId="{C35088FA-96FA-4F8C-A34B-1C6ECD431B8C}" type="pres">
      <dgm:prSet presAssocID="{6FF0B2B9-6D3C-4BE1-8F19-7D623F1ADD76}" presName="hierRoot2" presStyleCnt="0">
        <dgm:presLayoutVars>
          <dgm:hierBranch val="init"/>
        </dgm:presLayoutVars>
      </dgm:prSet>
      <dgm:spPr/>
    </dgm:pt>
    <dgm:pt modelId="{2B9CA3B0-3784-44EE-A7EF-160CB56675FD}" type="pres">
      <dgm:prSet presAssocID="{6FF0B2B9-6D3C-4BE1-8F19-7D623F1ADD76}" presName="rootComposite" presStyleCnt="0"/>
      <dgm:spPr/>
    </dgm:pt>
    <dgm:pt modelId="{8436C1E6-8891-47D4-A6E5-A0C6D9F7C0C5}" type="pres">
      <dgm:prSet presAssocID="{6FF0B2B9-6D3C-4BE1-8F19-7D623F1ADD76}" presName="rootText" presStyleLbl="node4" presStyleIdx="5" presStyleCnt="10" custScaleX="131689" custScaleY="4249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1E0B4F-9A00-4DB1-836B-B1B125A82506}" type="pres">
      <dgm:prSet presAssocID="{6FF0B2B9-6D3C-4BE1-8F19-7D623F1ADD76}" presName="rootConnector" presStyleLbl="node4" presStyleIdx="5" presStyleCnt="10"/>
      <dgm:spPr/>
      <dgm:t>
        <a:bodyPr/>
        <a:lstStyle/>
        <a:p>
          <a:endParaRPr lang="en-GB"/>
        </a:p>
      </dgm:t>
    </dgm:pt>
    <dgm:pt modelId="{93BCB39A-1A7C-497E-87B6-857AAC83CADA}" type="pres">
      <dgm:prSet presAssocID="{6FF0B2B9-6D3C-4BE1-8F19-7D623F1ADD76}" presName="hierChild4" presStyleCnt="0"/>
      <dgm:spPr/>
    </dgm:pt>
    <dgm:pt modelId="{1BB2242E-91A4-4024-A329-55DAE0529080}" type="pres">
      <dgm:prSet presAssocID="{6FF0B2B9-6D3C-4BE1-8F19-7D623F1ADD76}" presName="hierChild5" presStyleCnt="0"/>
      <dgm:spPr/>
    </dgm:pt>
    <dgm:pt modelId="{639C9B5E-3160-41C2-8FD9-B1B8CCC65823}" type="pres">
      <dgm:prSet presAssocID="{CF9ED8DE-3209-4F1D-B5D1-B75F6B4E139A}" presName="hierChild5" presStyleCnt="0"/>
      <dgm:spPr/>
    </dgm:pt>
    <dgm:pt modelId="{442A3B03-B050-4EEF-B5FA-4409C4B31FF0}" type="pres">
      <dgm:prSet presAssocID="{685C3356-4EE0-4305-97E2-266D54F7C7B6}" presName="Name37" presStyleLbl="parChTrans1D3" presStyleIdx="3" presStyleCnt="7"/>
      <dgm:spPr/>
      <dgm:t>
        <a:bodyPr/>
        <a:lstStyle/>
        <a:p>
          <a:endParaRPr lang="en-GB"/>
        </a:p>
      </dgm:t>
    </dgm:pt>
    <dgm:pt modelId="{A2351867-7971-4022-B8F0-B98FD016E1D0}" type="pres">
      <dgm:prSet presAssocID="{D41C1151-93F3-4595-AEDF-5A8B6937D9F1}" presName="hierRoot2" presStyleCnt="0">
        <dgm:presLayoutVars>
          <dgm:hierBranch val="init"/>
        </dgm:presLayoutVars>
      </dgm:prSet>
      <dgm:spPr/>
    </dgm:pt>
    <dgm:pt modelId="{E7A8552F-2364-4288-98BA-7810F450C33B}" type="pres">
      <dgm:prSet presAssocID="{D41C1151-93F3-4595-AEDF-5A8B6937D9F1}" presName="rootComposite" presStyleCnt="0"/>
      <dgm:spPr/>
    </dgm:pt>
    <dgm:pt modelId="{33077F87-D7D8-4D18-BACA-49DF9F880E39}" type="pres">
      <dgm:prSet presAssocID="{D41C1151-93F3-4595-AEDF-5A8B6937D9F1}" presName="rootText" presStyleLbl="node3" presStyleIdx="3" presStyleCnt="7" custScaleX="116118" custScaleY="1854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E8EE9D-C159-4D5C-AC18-0175BBADA59A}" type="pres">
      <dgm:prSet presAssocID="{D41C1151-93F3-4595-AEDF-5A8B6937D9F1}" presName="rootConnector" presStyleLbl="node3" presStyleIdx="3" presStyleCnt="7"/>
      <dgm:spPr/>
      <dgm:t>
        <a:bodyPr/>
        <a:lstStyle/>
        <a:p>
          <a:endParaRPr lang="en-GB"/>
        </a:p>
      </dgm:t>
    </dgm:pt>
    <dgm:pt modelId="{4D7BC655-9020-4F02-8837-40BC6178C897}" type="pres">
      <dgm:prSet presAssocID="{D41C1151-93F3-4595-AEDF-5A8B6937D9F1}" presName="hierChild4" presStyleCnt="0"/>
      <dgm:spPr/>
    </dgm:pt>
    <dgm:pt modelId="{5EA5A6D3-9D24-4398-8A03-E0536159E259}" type="pres">
      <dgm:prSet presAssocID="{D206E566-F82B-4445-9458-5515A30A540C}" presName="Name37" presStyleLbl="parChTrans1D4" presStyleIdx="6" presStyleCnt="10"/>
      <dgm:spPr/>
      <dgm:t>
        <a:bodyPr/>
        <a:lstStyle/>
        <a:p>
          <a:endParaRPr lang="en-GB"/>
        </a:p>
      </dgm:t>
    </dgm:pt>
    <dgm:pt modelId="{9DA508B7-5389-4C91-8808-9012AEB14EF2}" type="pres">
      <dgm:prSet presAssocID="{9F5241B3-703C-4984-B06C-E9CA4CCA53DD}" presName="hierRoot2" presStyleCnt="0">
        <dgm:presLayoutVars>
          <dgm:hierBranch val="init"/>
        </dgm:presLayoutVars>
      </dgm:prSet>
      <dgm:spPr/>
    </dgm:pt>
    <dgm:pt modelId="{8651E2E5-2B3F-4651-B8D6-F68728EE5B1F}" type="pres">
      <dgm:prSet presAssocID="{9F5241B3-703C-4984-B06C-E9CA4CCA53DD}" presName="rootComposite" presStyleCnt="0"/>
      <dgm:spPr/>
    </dgm:pt>
    <dgm:pt modelId="{C6A94F3D-65AB-4A47-990B-14964BFB726B}" type="pres">
      <dgm:prSet presAssocID="{9F5241B3-703C-4984-B06C-E9CA4CCA53DD}" presName="rootText" presStyleLbl="node4" presStyleIdx="6" presStyleCnt="10" custScaleX="126725" custScaleY="39860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A1F551-1674-4D84-9C51-53C01C8ED458}" type="pres">
      <dgm:prSet presAssocID="{9F5241B3-703C-4984-B06C-E9CA4CCA53DD}" presName="rootConnector" presStyleLbl="node4" presStyleIdx="6" presStyleCnt="10"/>
      <dgm:spPr/>
      <dgm:t>
        <a:bodyPr/>
        <a:lstStyle/>
        <a:p>
          <a:endParaRPr lang="en-GB"/>
        </a:p>
      </dgm:t>
    </dgm:pt>
    <dgm:pt modelId="{0254C050-2ED5-484A-A9D2-AF4E2E3B50D5}" type="pres">
      <dgm:prSet presAssocID="{9F5241B3-703C-4984-B06C-E9CA4CCA53DD}" presName="hierChild4" presStyleCnt="0"/>
      <dgm:spPr/>
    </dgm:pt>
    <dgm:pt modelId="{AEB769E1-7B5B-4ED5-AB4D-3EF56DFEC7C0}" type="pres">
      <dgm:prSet presAssocID="{9F5241B3-703C-4984-B06C-E9CA4CCA53DD}" presName="hierChild5" presStyleCnt="0"/>
      <dgm:spPr/>
    </dgm:pt>
    <dgm:pt modelId="{B00BAD88-B00E-4F1D-ACA5-B3E986982959}" type="pres">
      <dgm:prSet presAssocID="{D41C1151-93F3-4595-AEDF-5A8B6937D9F1}" presName="hierChild5" presStyleCnt="0"/>
      <dgm:spPr/>
    </dgm:pt>
    <dgm:pt modelId="{F5E5283E-21EF-44CA-81ED-8C0AFB0BB66A}" type="pres">
      <dgm:prSet presAssocID="{09EB41DF-4DC3-4A35-8E00-26345C77BE6B}" presName="Name37" presStyleLbl="parChTrans1D3" presStyleIdx="4" presStyleCnt="7"/>
      <dgm:spPr/>
      <dgm:t>
        <a:bodyPr/>
        <a:lstStyle/>
        <a:p>
          <a:endParaRPr lang="en-GB"/>
        </a:p>
      </dgm:t>
    </dgm:pt>
    <dgm:pt modelId="{79CC8D8A-0012-48BB-9D8E-B9D14C724851}" type="pres">
      <dgm:prSet presAssocID="{86FB3758-8F98-45E0-B761-D565F7D8F4AE}" presName="hierRoot2" presStyleCnt="0">
        <dgm:presLayoutVars>
          <dgm:hierBranch val="init"/>
        </dgm:presLayoutVars>
      </dgm:prSet>
      <dgm:spPr/>
    </dgm:pt>
    <dgm:pt modelId="{AD09CA38-0005-4602-A113-CF315F6DCCF3}" type="pres">
      <dgm:prSet presAssocID="{86FB3758-8F98-45E0-B761-D565F7D8F4AE}" presName="rootComposite" presStyleCnt="0"/>
      <dgm:spPr/>
    </dgm:pt>
    <dgm:pt modelId="{40230B10-C06C-4EA8-A9FF-C121D2BD50CE}" type="pres">
      <dgm:prSet presAssocID="{86FB3758-8F98-45E0-B761-D565F7D8F4AE}" presName="rootText" presStyleLbl="node3" presStyleIdx="4" presStyleCnt="7" custScaleX="132070" custScaleY="168510" custLinFactNeighborX="7505" custLinFactNeighborY="-1323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D99514A-8869-4B47-B427-E2CFC842AF6E}" type="pres">
      <dgm:prSet presAssocID="{86FB3758-8F98-45E0-B761-D565F7D8F4AE}" presName="rootConnector" presStyleLbl="node3" presStyleIdx="4" presStyleCnt="7"/>
      <dgm:spPr/>
      <dgm:t>
        <a:bodyPr/>
        <a:lstStyle/>
        <a:p>
          <a:endParaRPr lang="en-GB"/>
        </a:p>
      </dgm:t>
    </dgm:pt>
    <dgm:pt modelId="{4C2D124B-6DFE-48E3-A367-BA0D3CBEB682}" type="pres">
      <dgm:prSet presAssocID="{86FB3758-8F98-45E0-B761-D565F7D8F4AE}" presName="hierChild4" presStyleCnt="0"/>
      <dgm:spPr/>
    </dgm:pt>
    <dgm:pt modelId="{50151265-CE2E-4DF6-B58F-6EE35902A212}" type="pres">
      <dgm:prSet presAssocID="{5C6B063F-54A7-43FA-8F4D-9159350DD802}" presName="Name37" presStyleLbl="parChTrans1D4" presStyleIdx="7" presStyleCnt="10"/>
      <dgm:spPr/>
      <dgm:t>
        <a:bodyPr/>
        <a:lstStyle/>
        <a:p>
          <a:endParaRPr lang="en-GB"/>
        </a:p>
      </dgm:t>
    </dgm:pt>
    <dgm:pt modelId="{25039D6C-98F1-4781-BA7E-C0C010941EB6}" type="pres">
      <dgm:prSet presAssocID="{00305E8E-0FE2-417C-B708-DA28F2B481B9}" presName="hierRoot2" presStyleCnt="0">
        <dgm:presLayoutVars>
          <dgm:hierBranch val="init"/>
        </dgm:presLayoutVars>
      </dgm:prSet>
      <dgm:spPr/>
    </dgm:pt>
    <dgm:pt modelId="{5E2F895C-4C01-43EC-8D36-B71D81C75651}" type="pres">
      <dgm:prSet presAssocID="{00305E8E-0FE2-417C-B708-DA28F2B481B9}" presName="rootComposite" presStyleCnt="0"/>
      <dgm:spPr/>
    </dgm:pt>
    <dgm:pt modelId="{99A453E0-4358-40BD-85C3-A4FFD6939EFE}" type="pres">
      <dgm:prSet presAssocID="{00305E8E-0FE2-417C-B708-DA28F2B481B9}" presName="rootText" presStyleLbl="node4" presStyleIdx="7" presStyleCnt="10" custScaleY="201029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2F8B41A-E1BE-4B6B-8A5E-88075E344C15}" type="pres">
      <dgm:prSet presAssocID="{00305E8E-0FE2-417C-B708-DA28F2B481B9}" presName="rootConnector" presStyleLbl="node4" presStyleIdx="7" presStyleCnt="10"/>
      <dgm:spPr/>
      <dgm:t>
        <a:bodyPr/>
        <a:lstStyle/>
        <a:p>
          <a:endParaRPr lang="en-GB"/>
        </a:p>
      </dgm:t>
    </dgm:pt>
    <dgm:pt modelId="{18370EA7-6141-4E44-8313-1DB21FD80810}" type="pres">
      <dgm:prSet presAssocID="{00305E8E-0FE2-417C-B708-DA28F2B481B9}" presName="hierChild4" presStyleCnt="0"/>
      <dgm:spPr/>
    </dgm:pt>
    <dgm:pt modelId="{A889C3C1-8DDF-4679-A25C-4BC8E0FA9654}" type="pres">
      <dgm:prSet presAssocID="{00305E8E-0FE2-417C-B708-DA28F2B481B9}" presName="hierChild5" presStyleCnt="0"/>
      <dgm:spPr/>
    </dgm:pt>
    <dgm:pt modelId="{4858D04B-4162-43B4-9465-B0C4DD3C9E06}" type="pres">
      <dgm:prSet presAssocID="{86FB3758-8F98-45E0-B761-D565F7D8F4AE}" presName="hierChild5" presStyleCnt="0"/>
      <dgm:spPr/>
    </dgm:pt>
    <dgm:pt modelId="{BE946E88-9499-41C5-9919-62DAD792315E}" type="pres">
      <dgm:prSet presAssocID="{4C823822-FEDB-4447-A507-0F4ED40A1425}" presName="Name37" presStyleLbl="parChTrans1D3" presStyleIdx="5" presStyleCnt="7"/>
      <dgm:spPr/>
      <dgm:t>
        <a:bodyPr/>
        <a:lstStyle/>
        <a:p>
          <a:endParaRPr lang="en-GB"/>
        </a:p>
      </dgm:t>
    </dgm:pt>
    <dgm:pt modelId="{22B3E1CD-1F71-4DB0-942A-B9F2C1B8C9D8}" type="pres">
      <dgm:prSet presAssocID="{6EEB2F95-626D-47C0-91B9-28C16A73E7FC}" presName="hierRoot2" presStyleCnt="0">
        <dgm:presLayoutVars>
          <dgm:hierBranch val="init"/>
        </dgm:presLayoutVars>
      </dgm:prSet>
      <dgm:spPr/>
    </dgm:pt>
    <dgm:pt modelId="{FF373325-9660-484B-BC01-EC9938657DF1}" type="pres">
      <dgm:prSet presAssocID="{6EEB2F95-626D-47C0-91B9-28C16A73E7FC}" presName="rootComposite" presStyleCnt="0"/>
      <dgm:spPr/>
    </dgm:pt>
    <dgm:pt modelId="{B739565A-9C60-47B0-9431-216B556510D9}" type="pres">
      <dgm:prSet presAssocID="{6EEB2F95-626D-47C0-91B9-28C16A73E7FC}" presName="rootText" presStyleLbl="node3" presStyleIdx="5" presStyleCnt="7" custScaleX="95747" custScaleY="12855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92619B8-EBFB-40A3-82FC-22CFB262E9C3}" type="pres">
      <dgm:prSet presAssocID="{6EEB2F95-626D-47C0-91B9-28C16A73E7FC}" presName="rootConnector" presStyleLbl="node3" presStyleIdx="5" presStyleCnt="7"/>
      <dgm:spPr/>
      <dgm:t>
        <a:bodyPr/>
        <a:lstStyle/>
        <a:p>
          <a:endParaRPr lang="en-GB"/>
        </a:p>
      </dgm:t>
    </dgm:pt>
    <dgm:pt modelId="{092552E2-DDEF-4AD7-A2E4-D8A1B0FA9E99}" type="pres">
      <dgm:prSet presAssocID="{6EEB2F95-626D-47C0-91B9-28C16A73E7FC}" presName="hierChild4" presStyleCnt="0"/>
      <dgm:spPr/>
    </dgm:pt>
    <dgm:pt modelId="{A0F3B8C9-1677-4F97-9FD7-7639B0F394F8}" type="pres">
      <dgm:prSet presAssocID="{DB02E225-6EB2-499D-820F-04953308F1C6}" presName="Name37" presStyleLbl="parChTrans1D4" presStyleIdx="8" presStyleCnt="10"/>
      <dgm:spPr/>
      <dgm:t>
        <a:bodyPr/>
        <a:lstStyle/>
        <a:p>
          <a:endParaRPr lang="en-GB"/>
        </a:p>
      </dgm:t>
    </dgm:pt>
    <dgm:pt modelId="{8AAA3A52-F5D4-4802-9EF1-31A5D7BC7192}" type="pres">
      <dgm:prSet presAssocID="{BD2108BB-83D6-469A-9173-AD36E4692247}" presName="hierRoot2" presStyleCnt="0">
        <dgm:presLayoutVars>
          <dgm:hierBranch val="init"/>
        </dgm:presLayoutVars>
      </dgm:prSet>
      <dgm:spPr/>
    </dgm:pt>
    <dgm:pt modelId="{7333C1E3-AF20-433E-BA1B-6F0E38EA462F}" type="pres">
      <dgm:prSet presAssocID="{BD2108BB-83D6-469A-9173-AD36E4692247}" presName="rootComposite" presStyleCnt="0"/>
      <dgm:spPr/>
    </dgm:pt>
    <dgm:pt modelId="{760273D9-5344-4E32-AD87-CE0CFDBE190A}" type="pres">
      <dgm:prSet presAssocID="{BD2108BB-83D6-469A-9173-AD36E4692247}" presName="rootText" presStyleLbl="node4" presStyleIdx="8" presStyleCnt="1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B17DD74-5D47-44AC-9C4B-541AB2C4342B}" type="pres">
      <dgm:prSet presAssocID="{BD2108BB-83D6-469A-9173-AD36E4692247}" presName="rootConnector" presStyleLbl="node4" presStyleIdx="8" presStyleCnt="10"/>
      <dgm:spPr/>
      <dgm:t>
        <a:bodyPr/>
        <a:lstStyle/>
        <a:p>
          <a:endParaRPr lang="en-GB"/>
        </a:p>
      </dgm:t>
    </dgm:pt>
    <dgm:pt modelId="{995CFFCA-3ED2-4925-9F76-9D970E36567A}" type="pres">
      <dgm:prSet presAssocID="{BD2108BB-83D6-469A-9173-AD36E4692247}" presName="hierChild4" presStyleCnt="0"/>
      <dgm:spPr/>
    </dgm:pt>
    <dgm:pt modelId="{49A08ADA-4F40-44C0-81CE-49EB8706CB43}" type="pres">
      <dgm:prSet presAssocID="{BD2108BB-83D6-469A-9173-AD36E4692247}" presName="hierChild5" presStyleCnt="0"/>
      <dgm:spPr/>
    </dgm:pt>
    <dgm:pt modelId="{30F0446C-7F59-4D0A-9143-49611726C636}" type="pres">
      <dgm:prSet presAssocID="{6EEB2F95-626D-47C0-91B9-28C16A73E7FC}" presName="hierChild5" presStyleCnt="0"/>
      <dgm:spPr/>
    </dgm:pt>
    <dgm:pt modelId="{AE73C93D-F7CA-4ED3-920F-119D1581C8A7}" type="pres">
      <dgm:prSet presAssocID="{4256D034-93A1-4B13-B62D-F8ED9A8BEFAD}" presName="Name37" presStyleLbl="parChTrans1D3" presStyleIdx="6" presStyleCnt="7"/>
      <dgm:spPr/>
      <dgm:t>
        <a:bodyPr/>
        <a:lstStyle/>
        <a:p>
          <a:endParaRPr lang="en-GB"/>
        </a:p>
      </dgm:t>
    </dgm:pt>
    <dgm:pt modelId="{661CF614-ACF2-46FE-83A6-E7A49D7EBBA1}" type="pres">
      <dgm:prSet presAssocID="{CA6EC98D-954B-4802-BF00-64646E55C036}" presName="hierRoot2" presStyleCnt="0">
        <dgm:presLayoutVars>
          <dgm:hierBranch val="init"/>
        </dgm:presLayoutVars>
      </dgm:prSet>
      <dgm:spPr/>
    </dgm:pt>
    <dgm:pt modelId="{0F520D69-900D-4E5F-97B5-A812D6E8B5D5}" type="pres">
      <dgm:prSet presAssocID="{CA6EC98D-954B-4802-BF00-64646E55C036}" presName="rootComposite" presStyleCnt="0"/>
      <dgm:spPr/>
    </dgm:pt>
    <dgm:pt modelId="{87933924-5C8E-44D8-BA3A-5267CBAD994C}" type="pres">
      <dgm:prSet presAssocID="{CA6EC98D-954B-4802-BF00-64646E55C036}" presName="rootText" presStyleLbl="node3" presStyleIdx="6" presStyleCnt="7" custScaleX="178001" custScaleY="246339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5B7394C-2FAB-4148-81B0-A9030EF28E65}" type="pres">
      <dgm:prSet presAssocID="{CA6EC98D-954B-4802-BF00-64646E55C036}" presName="rootConnector" presStyleLbl="node3" presStyleIdx="6" presStyleCnt="7"/>
      <dgm:spPr/>
      <dgm:t>
        <a:bodyPr/>
        <a:lstStyle/>
        <a:p>
          <a:endParaRPr lang="en-GB"/>
        </a:p>
      </dgm:t>
    </dgm:pt>
    <dgm:pt modelId="{98DB06D4-4360-4011-939A-016E60A5C04A}" type="pres">
      <dgm:prSet presAssocID="{CA6EC98D-954B-4802-BF00-64646E55C036}" presName="hierChild4" presStyleCnt="0"/>
      <dgm:spPr/>
    </dgm:pt>
    <dgm:pt modelId="{1A405444-FD8F-4ACA-9F5C-5CDC95A96FE9}" type="pres">
      <dgm:prSet presAssocID="{9F450EF9-21DF-4D8E-895E-63A6BDB6B108}" presName="Name37" presStyleLbl="parChTrans1D4" presStyleIdx="9" presStyleCnt="10"/>
      <dgm:spPr/>
      <dgm:t>
        <a:bodyPr/>
        <a:lstStyle/>
        <a:p>
          <a:endParaRPr lang="en-GB"/>
        </a:p>
      </dgm:t>
    </dgm:pt>
    <dgm:pt modelId="{85FDB9AC-A1A8-4449-A3F9-D5A509705754}" type="pres">
      <dgm:prSet presAssocID="{298D501E-A585-4A71-9136-82EADB67A325}" presName="hierRoot2" presStyleCnt="0">
        <dgm:presLayoutVars>
          <dgm:hierBranch val="init"/>
        </dgm:presLayoutVars>
      </dgm:prSet>
      <dgm:spPr/>
    </dgm:pt>
    <dgm:pt modelId="{17C113C8-C982-44F4-B344-E5FE75147F7B}" type="pres">
      <dgm:prSet presAssocID="{298D501E-A585-4A71-9136-82EADB67A325}" presName="rootComposite" presStyleCnt="0"/>
      <dgm:spPr/>
    </dgm:pt>
    <dgm:pt modelId="{C6313D1A-2EF4-4122-9DB5-77CA347BD0F6}" type="pres">
      <dgm:prSet presAssocID="{298D501E-A585-4A71-9136-82EADB67A325}" presName="rootText" presStyleLbl="node4" presStyleIdx="9" presStyleCnt="10" custScaleX="177103" custScaleY="441667" custLinFactNeighborX="-10566" custLinFactNeighborY="1084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8C8D84C-D9FC-419C-9BDC-AA059AFFC489}" type="pres">
      <dgm:prSet presAssocID="{298D501E-A585-4A71-9136-82EADB67A325}" presName="rootConnector" presStyleLbl="node4" presStyleIdx="9" presStyleCnt="10"/>
      <dgm:spPr/>
      <dgm:t>
        <a:bodyPr/>
        <a:lstStyle/>
        <a:p>
          <a:endParaRPr lang="en-GB"/>
        </a:p>
      </dgm:t>
    </dgm:pt>
    <dgm:pt modelId="{BAE3C1B4-E3B9-4FA2-9405-DCF5AD8A68E1}" type="pres">
      <dgm:prSet presAssocID="{298D501E-A585-4A71-9136-82EADB67A325}" presName="hierChild4" presStyleCnt="0"/>
      <dgm:spPr/>
    </dgm:pt>
    <dgm:pt modelId="{041DA291-D9F6-453F-B94A-62503891ECBB}" type="pres">
      <dgm:prSet presAssocID="{298D501E-A585-4A71-9136-82EADB67A325}" presName="hierChild5" presStyleCnt="0"/>
      <dgm:spPr/>
    </dgm:pt>
    <dgm:pt modelId="{95DF5FE6-976C-4AE9-9B45-75DD647DA862}" type="pres">
      <dgm:prSet presAssocID="{CA6EC98D-954B-4802-BF00-64646E55C036}" presName="hierChild5" presStyleCnt="0"/>
      <dgm:spPr/>
    </dgm:pt>
    <dgm:pt modelId="{BFB43F6C-B707-4201-B361-21B576B229A3}" type="pres">
      <dgm:prSet presAssocID="{6405708E-76BF-4B29-BEF4-986E4ECD18E6}" presName="hierChild5" presStyleCnt="0"/>
      <dgm:spPr/>
    </dgm:pt>
    <dgm:pt modelId="{318D41F4-CBE5-4658-BAA0-9321757CCFDC}" type="pres">
      <dgm:prSet presAssocID="{57347AEB-E914-4F4C-AE36-2C459EC9857F}" presName="hierChild3" presStyleCnt="0"/>
      <dgm:spPr/>
    </dgm:pt>
    <dgm:pt modelId="{A7538D1D-C5B7-4D42-AE0A-CA0D821DF0B8}" type="pres">
      <dgm:prSet presAssocID="{D2F9F445-5129-41D8-A6EF-306B628C58A6}" presName="Name111" presStyleLbl="parChTrans1D2" presStyleIdx="2" presStyleCnt="3"/>
      <dgm:spPr/>
      <dgm:t>
        <a:bodyPr/>
        <a:lstStyle/>
        <a:p>
          <a:endParaRPr lang="en-GB"/>
        </a:p>
      </dgm:t>
    </dgm:pt>
    <dgm:pt modelId="{3C61B6E8-26BC-4D53-9BB7-B76C7786C488}" type="pres">
      <dgm:prSet presAssocID="{E2087135-C22D-40D0-99AE-B5E78674D1D6}" presName="hierRoot3" presStyleCnt="0">
        <dgm:presLayoutVars>
          <dgm:hierBranch val="init"/>
        </dgm:presLayoutVars>
      </dgm:prSet>
      <dgm:spPr/>
    </dgm:pt>
    <dgm:pt modelId="{7C39D1FE-371D-4957-8FE4-533C9A44E463}" type="pres">
      <dgm:prSet presAssocID="{E2087135-C22D-40D0-99AE-B5E78674D1D6}" presName="rootComposite3" presStyleCnt="0"/>
      <dgm:spPr/>
    </dgm:pt>
    <dgm:pt modelId="{ADE65D02-AB76-4181-810A-35A3C72F86AD}" type="pres">
      <dgm:prSet presAssocID="{E2087135-C22D-40D0-99AE-B5E78674D1D6}" presName="rootText3" presStyleLbl="asst1" presStyleIdx="0" presStyleCnt="1" custScaleX="454292" custScaleY="3269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8098F28-E10B-4807-84FB-C0B0A2975748}" type="pres">
      <dgm:prSet presAssocID="{E2087135-C22D-40D0-99AE-B5E78674D1D6}" presName="rootConnector3" presStyleLbl="asst1" presStyleIdx="0" presStyleCnt="1"/>
      <dgm:spPr/>
      <dgm:t>
        <a:bodyPr/>
        <a:lstStyle/>
        <a:p>
          <a:endParaRPr lang="en-GB"/>
        </a:p>
      </dgm:t>
    </dgm:pt>
    <dgm:pt modelId="{8534D815-C3DE-4FFC-9124-89E2B13BED2F}" type="pres">
      <dgm:prSet presAssocID="{E2087135-C22D-40D0-99AE-B5E78674D1D6}" presName="hierChild6" presStyleCnt="0"/>
      <dgm:spPr/>
    </dgm:pt>
    <dgm:pt modelId="{3E338040-8C4C-42A2-A651-B54773F3B179}" type="pres">
      <dgm:prSet presAssocID="{E2087135-C22D-40D0-99AE-B5E78674D1D6}" presName="hierChild7" presStyleCnt="0"/>
      <dgm:spPr/>
    </dgm:pt>
  </dgm:ptLst>
  <dgm:cxnLst>
    <dgm:cxn modelId="{E8EC8D5D-AE61-41E0-8FEE-D1005A4792F3}" type="presOf" srcId="{6FB22212-3F92-4BCC-89B4-B64188B1E7B3}" destId="{541109C4-3A18-4C7F-A935-F27363219740}" srcOrd="1" destOrd="0" presId="urn:microsoft.com/office/officeart/2005/8/layout/orgChart1"/>
    <dgm:cxn modelId="{B25E5806-339D-4E4D-A2EE-26F5321D5A32}" srcId="{CA6EC98D-954B-4802-BF00-64646E55C036}" destId="{298D501E-A585-4A71-9136-82EADB67A325}" srcOrd="0" destOrd="0" parTransId="{9F450EF9-21DF-4D8E-895E-63A6BDB6B108}" sibTransId="{E2A38B77-F962-4E14-B620-A144B5A094D0}"/>
    <dgm:cxn modelId="{67DAF54B-8E65-47C5-93A1-D08F372D6DE5}" type="presOf" srcId="{6EEB2F95-626D-47C0-91B9-28C16A73E7FC}" destId="{A92619B8-EBFB-40A3-82FC-22CFB262E9C3}" srcOrd="1" destOrd="0" presId="urn:microsoft.com/office/officeart/2005/8/layout/orgChart1"/>
    <dgm:cxn modelId="{E914C36B-249D-4155-8EB5-B5EA9A149E60}" srcId="{CF9ED8DE-3209-4F1D-B5D1-B75F6B4E139A}" destId="{6FF0B2B9-6D3C-4BE1-8F19-7D623F1ADD76}" srcOrd="0" destOrd="0" parTransId="{3C1B8996-C7F8-4AA3-BF46-DACC1CECB1D9}" sibTransId="{91DD73AF-647F-4890-A920-59C46F2E1ECF}"/>
    <dgm:cxn modelId="{FFFA1AC7-666F-443F-87FD-897FE5B262B5}" type="presOf" srcId="{04685DD6-C93F-4C76-9BD0-9300F259C89A}" destId="{3B9CAC71-6AD9-45C7-B88E-53690B9ECC1E}" srcOrd="1" destOrd="0" presId="urn:microsoft.com/office/officeart/2005/8/layout/orgChart1"/>
    <dgm:cxn modelId="{C7777285-CEA1-47C1-B1A5-56E5FF0298F0}" srcId="{86FB3758-8F98-45E0-B761-D565F7D8F4AE}" destId="{00305E8E-0FE2-417C-B708-DA28F2B481B9}" srcOrd="0" destOrd="0" parTransId="{5C6B063F-54A7-43FA-8F4D-9159350DD802}" sibTransId="{281BF683-2F54-4F10-928F-0A46F4A095DE}"/>
    <dgm:cxn modelId="{979EA2F1-2486-4E9E-B53F-14F70C24359A}" type="presOf" srcId="{298D501E-A585-4A71-9136-82EADB67A325}" destId="{38C8D84C-D9FC-419C-9BDC-AA059AFFC489}" srcOrd="1" destOrd="0" presId="urn:microsoft.com/office/officeart/2005/8/layout/orgChart1"/>
    <dgm:cxn modelId="{57D8D0E5-A8B4-4409-A1F3-FFE9D46AE8E4}" type="presOf" srcId="{158C8B9A-A951-44A9-9D74-479CEB568BC3}" destId="{BD1C8ECF-0E3C-4A6E-9BE5-A16E1D0E2E28}" srcOrd="0" destOrd="0" presId="urn:microsoft.com/office/officeart/2005/8/layout/orgChart1"/>
    <dgm:cxn modelId="{5B9FD4D6-D8FC-4FB9-B98E-39A084406313}" type="presOf" srcId="{616DD4B7-BB61-4DE3-9DC7-32063818F108}" destId="{FBCC3F2D-C3A7-4912-9B99-1369E7397415}" srcOrd="0" destOrd="0" presId="urn:microsoft.com/office/officeart/2005/8/layout/orgChart1"/>
    <dgm:cxn modelId="{95A21F16-3B6A-4557-94D9-D0CA678B1A94}" srcId="{FAD298AA-53B3-4F42-8922-48EEE3A244CF}" destId="{457D52C1-D37E-48FB-A12F-0247D88F6B02}" srcOrd="0" destOrd="0" parTransId="{B9099425-7606-427D-A333-3905E3981A7D}" sibTransId="{6E273F3C-931A-4C9C-BC0E-66723884EACF}"/>
    <dgm:cxn modelId="{1C1095A3-F38F-4B05-A09E-D5FA01488400}" type="presOf" srcId="{9F5241B3-703C-4984-B06C-E9CA4CCA53DD}" destId="{54A1F551-1674-4D84-9C51-53C01C8ED458}" srcOrd="1" destOrd="0" presId="urn:microsoft.com/office/officeart/2005/8/layout/orgChart1"/>
    <dgm:cxn modelId="{F0739095-D7D4-45DB-8392-9A957C349A40}" type="presOf" srcId="{04685DD6-C93F-4C76-9BD0-9300F259C89A}" destId="{64F0DB76-6308-428A-B97E-0A17510CDF6B}" srcOrd="0" destOrd="0" presId="urn:microsoft.com/office/officeart/2005/8/layout/orgChart1"/>
    <dgm:cxn modelId="{818C3CF5-68F9-4F69-AE2E-C6481BBDCC21}" type="presOf" srcId="{685C3356-4EE0-4305-97E2-266D54F7C7B6}" destId="{442A3B03-B050-4EEF-B5FA-4409C4B31FF0}" srcOrd="0" destOrd="0" presId="urn:microsoft.com/office/officeart/2005/8/layout/orgChart1"/>
    <dgm:cxn modelId="{E59FB2FD-EE5F-45DD-AE6A-6287692ADF11}" type="presOf" srcId="{457D52C1-D37E-48FB-A12F-0247D88F6B02}" destId="{07F31656-8229-41EB-B2AD-5A83664AF44E}" srcOrd="0" destOrd="0" presId="urn:microsoft.com/office/officeart/2005/8/layout/orgChart1"/>
    <dgm:cxn modelId="{13738B47-C183-4683-8535-F0C490D57051}" type="presOf" srcId="{6FF0B2B9-6D3C-4BE1-8F19-7D623F1ADD76}" destId="{8436C1E6-8891-47D4-A6E5-A0C6D9F7C0C5}" srcOrd="0" destOrd="0" presId="urn:microsoft.com/office/officeart/2005/8/layout/orgChart1"/>
    <dgm:cxn modelId="{5892E3DB-960F-4177-A493-B321B32407F3}" type="presOf" srcId="{BE4F7B9A-6F4D-482A-9395-C5A546027298}" destId="{FF643187-D107-4837-B1CC-E8C67C5B70A7}" srcOrd="1" destOrd="0" presId="urn:microsoft.com/office/officeart/2005/8/layout/orgChart1"/>
    <dgm:cxn modelId="{0786976B-27D7-462F-87DD-9F3EFDE1C085}" type="presOf" srcId="{B9099425-7606-427D-A333-3905E3981A7D}" destId="{62E60A0C-0A33-4D76-AE89-09F76E41F085}" srcOrd="0" destOrd="0" presId="urn:microsoft.com/office/officeart/2005/8/layout/orgChart1"/>
    <dgm:cxn modelId="{E8691D05-38D7-4E74-86F6-DDD959275C9A}" type="presOf" srcId="{D2F9F445-5129-41D8-A6EF-306B628C58A6}" destId="{A7538D1D-C5B7-4D42-AE0A-CA0D821DF0B8}" srcOrd="0" destOrd="0" presId="urn:microsoft.com/office/officeart/2005/8/layout/orgChart1"/>
    <dgm:cxn modelId="{8895E809-8E61-4C3E-A4C8-7756A72F0E38}" type="presOf" srcId="{DB02E225-6EB2-499D-820F-04953308F1C6}" destId="{A0F3B8C9-1677-4F97-9FD7-7639B0F394F8}" srcOrd="0" destOrd="0" presId="urn:microsoft.com/office/officeart/2005/8/layout/orgChart1"/>
    <dgm:cxn modelId="{7826884D-DD93-45D7-9981-9FD2192416DD}" type="presOf" srcId="{3C1B8996-C7F8-4AA3-BF46-DACC1CECB1D9}" destId="{8674A820-22D4-4F2F-A970-FD2442471B9D}" srcOrd="0" destOrd="0" presId="urn:microsoft.com/office/officeart/2005/8/layout/orgChart1"/>
    <dgm:cxn modelId="{C54C92F1-E7C0-4C20-860E-CA3527723658}" srcId="{457D52C1-D37E-48FB-A12F-0247D88F6B02}" destId="{04685DD6-C93F-4C76-9BD0-9300F259C89A}" srcOrd="0" destOrd="0" parTransId="{BE0260C5-A379-48FB-BA0E-68A4781D63A1}" sibTransId="{A4434F2E-4EDA-4BFA-8B1C-FE7A464DFD6F}"/>
    <dgm:cxn modelId="{BA336A30-0136-490E-A85F-E891E596D9D7}" type="presOf" srcId="{CA6EC98D-954B-4802-BF00-64646E55C036}" destId="{A5B7394C-2FAB-4148-81B0-A9030EF28E65}" srcOrd="1" destOrd="0" presId="urn:microsoft.com/office/officeart/2005/8/layout/orgChart1"/>
    <dgm:cxn modelId="{D16A1DEA-7D0A-4E4B-9258-CF204C6EAE0B}" type="presOf" srcId="{09EB41DF-4DC3-4A35-8E00-26345C77BE6B}" destId="{F5E5283E-21EF-44CA-81ED-8C0AFB0BB66A}" srcOrd="0" destOrd="0" presId="urn:microsoft.com/office/officeart/2005/8/layout/orgChart1"/>
    <dgm:cxn modelId="{89BD7B0C-DD3E-47ED-8CF5-9BE3E172D7D0}" type="presOf" srcId="{CF9ED8DE-3209-4F1D-B5D1-B75F6B4E139A}" destId="{5FFFDC54-9870-4059-A8D1-123766BAB06F}" srcOrd="1" destOrd="0" presId="urn:microsoft.com/office/officeart/2005/8/layout/orgChart1"/>
    <dgm:cxn modelId="{2BAB2690-B8FA-4422-96A4-7D0C78BD3B1B}" type="presOf" srcId="{4256D034-93A1-4B13-B62D-F8ED9A8BEFAD}" destId="{AE73C93D-F7CA-4ED3-920F-119D1581C8A7}" srcOrd="0" destOrd="0" presId="urn:microsoft.com/office/officeart/2005/8/layout/orgChart1"/>
    <dgm:cxn modelId="{1EDA2D0F-49C7-4277-A16F-081EFB431F3E}" type="presOf" srcId="{9706DEB9-B0F1-46A4-9FF1-51885E882A9A}" destId="{2A92609B-9004-4CBA-A9DF-7AFB66CF970C}" srcOrd="0" destOrd="0" presId="urn:microsoft.com/office/officeart/2005/8/layout/orgChart1"/>
    <dgm:cxn modelId="{9856B358-D21D-47FA-AFCC-B98361E8B548}" type="presOf" srcId="{6FB22212-3F92-4BCC-89B4-B64188B1E7B3}" destId="{5FA37980-220C-4F22-9D9D-E4A447D32EC0}" srcOrd="0" destOrd="0" presId="urn:microsoft.com/office/officeart/2005/8/layout/orgChart1"/>
    <dgm:cxn modelId="{FBA1209A-E0C3-4B0E-B844-8EE2ABC09D7C}" type="presOf" srcId="{3BF36D4C-7971-41C7-9509-03E27C663276}" destId="{999BB61E-9F07-41B1-B7D5-2982999C8BAB}" srcOrd="1" destOrd="0" presId="urn:microsoft.com/office/officeart/2005/8/layout/orgChart1"/>
    <dgm:cxn modelId="{B248B3E8-98D1-4E18-A636-E2DBB664DA29}" srcId="{04685DD6-C93F-4C76-9BD0-9300F259C89A}" destId="{3BF36D4C-7971-41C7-9509-03E27C663276}" srcOrd="0" destOrd="0" parTransId="{CB3B33E8-F58C-4C11-BF7E-72142712E5BC}" sibTransId="{85244547-8B1E-4CE0-B9BF-59F7AE5B678A}"/>
    <dgm:cxn modelId="{997A4B39-2780-4E13-A73E-C27269558C3E}" type="presOf" srcId="{BE0260C5-A379-48FB-BA0E-68A4781D63A1}" destId="{4932A914-BEFF-4CC6-B848-7709F16A8231}" srcOrd="0" destOrd="0" presId="urn:microsoft.com/office/officeart/2005/8/layout/orgChart1"/>
    <dgm:cxn modelId="{28F7F203-F843-4C2B-9A1F-2CEC3F77F085}" type="presOf" srcId="{57347AEB-E914-4F4C-AE36-2C459EC9857F}" destId="{D5768E85-00FF-4275-8008-E3B2FEC55B71}" srcOrd="0" destOrd="0" presId="urn:microsoft.com/office/officeart/2005/8/layout/orgChart1"/>
    <dgm:cxn modelId="{EBC6FAB1-180E-4780-814E-D2F8B6D6DED7}" type="presOf" srcId="{BD2108BB-83D6-469A-9173-AD36E4692247}" destId="{760273D9-5344-4E32-AD87-CE0CFDBE190A}" srcOrd="0" destOrd="0" presId="urn:microsoft.com/office/officeart/2005/8/layout/orgChart1"/>
    <dgm:cxn modelId="{6B6D28C0-4133-41DF-8820-890B7A0B80FE}" type="presOf" srcId="{49B79616-476C-4A94-9529-B8D94FDD0FF8}" destId="{E8538B63-7458-48D7-9E19-D6A7949D35C3}" srcOrd="0" destOrd="0" presId="urn:microsoft.com/office/officeart/2005/8/layout/orgChart1"/>
    <dgm:cxn modelId="{7EEBD5A9-A5F0-4D0A-961F-2156394CFE6B}" type="presOf" srcId="{5C6B063F-54A7-43FA-8F4D-9159350DD802}" destId="{50151265-CE2E-4DF6-B58F-6EE35902A212}" srcOrd="0" destOrd="0" presId="urn:microsoft.com/office/officeart/2005/8/layout/orgChart1"/>
    <dgm:cxn modelId="{087AA696-614B-4ED1-ACEA-F2E4CF95C799}" type="presOf" srcId="{35DF6273-F617-4A9E-A74A-30C011C7C93A}" destId="{010CD6BF-77AE-4790-A976-58DC81964516}" srcOrd="0" destOrd="0" presId="urn:microsoft.com/office/officeart/2005/8/layout/orgChart1"/>
    <dgm:cxn modelId="{69B444B2-21A5-4258-8328-5700F2AB2A34}" srcId="{6405708E-76BF-4B29-BEF4-986E4ECD18E6}" destId="{6EEB2F95-626D-47C0-91B9-28C16A73E7FC}" srcOrd="3" destOrd="0" parTransId="{4C823822-FEDB-4447-A507-0F4ED40A1425}" sibTransId="{4F056A21-688E-49E9-B279-EF7926BD3D1A}"/>
    <dgm:cxn modelId="{8FC3FD64-8298-472C-9303-BFE3C5B5E5A6}" srcId="{57347AEB-E914-4F4C-AE36-2C459EC9857F}" destId="{E2087135-C22D-40D0-99AE-B5E78674D1D6}" srcOrd="2" destOrd="0" parTransId="{D2F9F445-5129-41D8-A6EF-306B628C58A6}" sibTransId="{2E15F328-9EAF-4873-9DA8-B9BCB49EFFEB}"/>
    <dgm:cxn modelId="{7A3BDF8F-418D-480F-A75F-88A8E5E00B51}" type="presOf" srcId="{E2087135-C22D-40D0-99AE-B5E78674D1D6}" destId="{B8098F28-E10B-4807-84FB-C0B0A2975748}" srcOrd="1" destOrd="0" presId="urn:microsoft.com/office/officeart/2005/8/layout/orgChart1"/>
    <dgm:cxn modelId="{A97B45E7-F2F6-4693-96BC-E909964412F2}" type="presOf" srcId="{57347AEB-E914-4F4C-AE36-2C459EC9857F}" destId="{EE447A0D-E954-4570-B951-963D5AAB69AF}" srcOrd="1" destOrd="0" presId="urn:microsoft.com/office/officeart/2005/8/layout/orgChart1"/>
    <dgm:cxn modelId="{3F09FFDA-7790-49BC-8ECE-35B7DEA5809D}" type="presOf" srcId="{00305E8E-0FE2-417C-B708-DA28F2B481B9}" destId="{99A453E0-4358-40BD-85C3-A4FFD6939EFE}" srcOrd="0" destOrd="0" presId="urn:microsoft.com/office/officeart/2005/8/layout/orgChart1"/>
    <dgm:cxn modelId="{59925BE1-98FA-4A2E-9B0D-3B72AA48284F}" type="presOf" srcId="{D41C1151-93F3-4595-AEDF-5A8B6937D9F1}" destId="{33077F87-D7D8-4D18-BACA-49DF9F880E39}" srcOrd="0" destOrd="0" presId="urn:microsoft.com/office/officeart/2005/8/layout/orgChart1"/>
    <dgm:cxn modelId="{8A6CE588-6B31-442A-9A99-150C4A083383}" srcId="{FAD298AA-53B3-4F42-8922-48EEE3A244CF}" destId="{BE4F7B9A-6F4D-482A-9395-C5A546027298}" srcOrd="1" destOrd="0" parTransId="{49B79616-476C-4A94-9529-B8D94FDD0FF8}" sibTransId="{3CC0DA8C-E4A7-454D-88B4-07C1027164F7}"/>
    <dgm:cxn modelId="{1BB0BBFF-6F66-4CD9-A24C-5201F9F1408B}" srcId="{57347AEB-E914-4F4C-AE36-2C459EC9857F}" destId="{6405708E-76BF-4B29-BEF4-986E4ECD18E6}" srcOrd="1" destOrd="0" parTransId="{6C71BE75-E86F-40CD-984D-2ADE8BF2DEFE}" sibTransId="{4C31206A-D625-4D7A-9A26-AA94F859F1A4}"/>
    <dgm:cxn modelId="{1D14BDB8-8072-483D-9FE3-80DA61FD4C9D}" type="presOf" srcId="{4C823822-FEDB-4447-A507-0F4ED40A1425}" destId="{BE946E88-9499-41C5-9919-62DAD792315E}" srcOrd="0" destOrd="0" presId="urn:microsoft.com/office/officeart/2005/8/layout/orgChart1"/>
    <dgm:cxn modelId="{77989467-24A1-4FD6-9D41-4A80902D120C}" srcId="{D41C1151-93F3-4595-AEDF-5A8B6937D9F1}" destId="{9F5241B3-703C-4984-B06C-E9CA4CCA53DD}" srcOrd="0" destOrd="0" parTransId="{D206E566-F82B-4445-9458-5515A30A540C}" sibTransId="{73084377-B75E-44AB-85D9-20E75FF7D232}"/>
    <dgm:cxn modelId="{9344E7CD-9D8C-41F4-9830-8A0324E84932}" srcId="{457D52C1-D37E-48FB-A12F-0247D88F6B02}" destId="{7A0ACBD5-D940-4EC9-9452-EE0CA32CCA9F}" srcOrd="1" destOrd="0" parTransId="{5F026A46-0E00-4E16-80DB-4BCE26BE3375}" sibTransId="{AA60B5BB-0ECC-49C1-AD3A-51508DD37527}"/>
    <dgm:cxn modelId="{FFEE1FAB-BE00-457A-ACCC-D21152EDCF2D}" type="presOf" srcId="{6405708E-76BF-4B29-BEF4-986E4ECD18E6}" destId="{C59344D1-DB87-4EC7-8990-4D7CE5677213}" srcOrd="0" destOrd="0" presId="urn:microsoft.com/office/officeart/2005/8/layout/orgChart1"/>
    <dgm:cxn modelId="{BF97456B-B57F-4ADE-8920-9E0502B8918E}" type="presOf" srcId="{BD2108BB-83D6-469A-9173-AD36E4692247}" destId="{4B17DD74-5D47-44AC-9C4B-541AB2C4342B}" srcOrd="1" destOrd="0" presId="urn:microsoft.com/office/officeart/2005/8/layout/orgChart1"/>
    <dgm:cxn modelId="{DF30413C-FAC0-4280-86B6-3A11C46887DD}" type="presOf" srcId="{6405708E-76BF-4B29-BEF4-986E4ECD18E6}" destId="{2C462F46-10B7-4567-A16A-B4A64C3D7406}" srcOrd="1" destOrd="0" presId="urn:microsoft.com/office/officeart/2005/8/layout/orgChart1"/>
    <dgm:cxn modelId="{E06F042D-FD0D-47EF-8851-2E8027C2FADF}" type="presOf" srcId="{616DD4B7-BB61-4DE3-9DC7-32063818F108}" destId="{E00DA4D9-955F-4B5A-B87C-98AAF0371661}" srcOrd="1" destOrd="0" presId="urn:microsoft.com/office/officeart/2005/8/layout/orgChart1"/>
    <dgm:cxn modelId="{BAC1E13E-98E7-48D4-8567-8ACDCCFE3893}" type="presOf" srcId="{BE4F7B9A-6F4D-482A-9395-C5A546027298}" destId="{023BB283-5654-4DB0-8A39-A84999230DC6}" srcOrd="0" destOrd="0" presId="urn:microsoft.com/office/officeart/2005/8/layout/orgChart1"/>
    <dgm:cxn modelId="{26F75054-1B97-47FF-B12A-73240EAE2696}" type="presOf" srcId="{6C71BE75-E86F-40CD-984D-2ADE8BF2DEFE}" destId="{FC86528B-25FB-4B21-8D8B-B4B2CFBC1AF7}" srcOrd="0" destOrd="0" presId="urn:microsoft.com/office/officeart/2005/8/layout/orgChart1"/>
    <dgm:cxn modelId="{E5C630B8-CA9A-4A3E-B598-947B7EAE3FBD}" type="presOf" srcId="{00305E8E-0FE2-417C-B708-DA28F2B481B9}" destId="{22F8B41A-E1BE-4B6B-8A5E-88075E344C15}" srcOrd="1" destOrd="0" presId="urn:microsoft.com/office/officeart/2005/8/layout/orgChart1"/>
    <dgm:cxn modelId="{BA788A90-FF8D-4CBF-BDBB-FDB24DFA0B16}" type="presOf" srcId="{E2087135-C22D-40D0-99AE-B5E78674D1D6}" destId="{ADE65D02-AB76-4181-810A-35A3C72F86AD}" srcOrd="0" destOrd="0" presId="urn:microsoft.com/office/officeart/2005/8/layout/orgChart1"/>
    <dgm:cxn modelId="{0A1A3F8D-8F5B-4F2B-972E-7DE4DF132BA4}" type="presOf" srcId="{6EEB2F95-626D-47C0-91B9-28C16A73E7FC}" destId="{B739565A-9C60-47B0-9431-216B556510D9}" srcOrd="0" destOrd="0" presId="urn:microsoft.com/office/officeart/2005/8/layout/orgChart1"/>
    <dgm:cxn modelId="{5F6F23D6-678D-4558-A4F6-98A3D90644DE}" type="presOf" srcId="{634E0085-503A-48E7-A270-3562F2AC6759}" destId="{86D58141-F4BE-448B-AB5C-7C5FFAA2EAF0}" srcOrd="0" destOrd="0" presId="urn:microsoft.com/office/officeart/2005/8/layout/orgChart1"/>
    <dgm:cxn modelId="{B023F746-154F-480F-A1D9-77819D6AB117}" type="presOf" srcId="{CF9ED8DE-3209-4F1D-B5D1-B75F6B4E139A}" destId="{6A01CD0D-92AE-4685-93F6-51BC61DA1685}" srcOrd="0" destOrd="0" presId="urn:microsoft.com/office/officeart/2005/8/layout/orgChart1"/>
    <dgm:cxn modelId="{D99B71DA-8A4A-4C9C-B413-DB15107C14C0}" type="presOf" srcId="{298D501E-A585-4A71-9136-82EADB67A325}" destId="{C6313D1A-2EF4-4122-9DB5-77CA347BD0F6}" srcOrd="0" destOrd="0" presId="urn:microsoft.com/office/officeart/2005/8/layout/orgChart1"/>
    <dgm:cxn modelId="{36F62444-981A-4D22-ABE7-2D6664D3AAC6}" type="presOf" srcId="{D206E566-F82B-4445-9458-5515A30A540C}" destId="{5EA5A6D3-9D24-4398-8A03-E0536159E259}" srcOrd="0" destOrd="0" presId="urn:microsoft.com/office/officeart/2005/8/layout/orgChart1"/>
    <dgm:cxn modelId="{AE57D72F-E4CA-4636-97BA-1D05B48EC13D}" type="presOf" srcId="{FAD298AA-53B3-4F42-8922-48EEE3A244CF}" destId="{1B0EC494-7BD5-4CFD-886B-B8C5E5EE9212}" srcOrd="1" destOrd="0" presId="urn:microsoft.com/office/officeart/2005/8/layout/orgChart1"/>
    <dgm:cxn modelId="{D8C72979-CC00-43AE-BCB5-97D21DFB6700}" type="presOf" srcId="{7A0ACBD5-D940-4EC9-9452-EE0CA32CCA9F}" destId="{37689087-D5C9-4705-9EA5-E8FEC5886DEA}" srcOrd="1" destOrd="0" presId="urn:microsoft.com/office/officeart/2005/8/layout/orgChart1"/>
    <dgm:cxn modelId="{B895BF11-0A5F-4A8F-A066-93F16511017A}" srcId="{6405708E-76BF-4B29-BEF4-986E4ECD18E6}" destId="{86FB3758-8F98-45E0-B761-D565F7D8F4AE}" srcOrd="2" destOrd="0" parTransId="{09EB41DF-4DC3-4A35-8E00-26345C77BE6B}" sibTransId="{89996F9B-CFC6-47B4-8410-22E507EF7136}"/>
    <dgm:cxn modelId="{06532834-483F-40ED-8BE5-FBA40488947C}" srcId="{BE4F7B9A-6F4D-482A-9395-C5A546027298}" destId="{616DD4B7-BB61-4DE3-9DC7-32063818F108}" srcOrd="0" destOrd="0" parTransId="{35DF6273-F617-4A9E-A74A-30C011C7C93A}" sibTransId="{310C0D30-6FFA-4409-9FE8-E37FC8DF20B8}"/>
    <dgm:cxn modelId="{BE8DD2EF-F692-49BF-AAED-2483D667B0C5}" type="presOf" srcId="{5F026A46-0E00-4E16-80DB-4BCE26BE3375}" destId="{6A4B0FDC-C1AF-48D5-891C-EC08F55A87A7}" srcOrd="0" destOrd="0" presId="urn:microsoft.com/office/officeart/2005/8/layout/orgChart1"/>
    <dgm:cxn modelId="{55B0606F-9BD3-4ACF-A880-F8531EF4CC77}" type="presOf" srcId="{6FF0B2B9-6D3C-4BE1-8F19-7D623F1ADD76}" destId="{021E0B4F-9A00-4DB1-836B-B1B125A82506}" srcOrd="1" destOrd="0" presId="urn:microsoft.com/office/officeart/2005/8/layout/orgChart1"/>
    <dgm:cxn modelId="{4DE4FC7E-B555-4FC7-BE3D-DD16D81D1C6E}" type="presOf" srcId="{CA6EC98D-954B-4802-BF00-64646E55C036}" destId="{87933924-5C8E-44D8-BA3A-5267CBAD994C}" srcOrd="0" destOrd="0" presId="urn:microsoft.com/office/officeart/2005/8/layout/orgChart1"/>
    <dgm:cxn modelId="{48B11971-BCC4-4C0E-83ED-1C01D1533241}" type="presOf" srcId="{457D52C1-D37E-48FB-A12F-0247D88F6B02}" destId="{C1769E0F-8313-4E9E-A7E6-8F450533A6D4}" srcOrd="1" destOrd="0" presId="urn:microsoft.com/office/officeart/2005/8/layout/orgChart1"/>
    <dgm:cxn modelId="{62B679FE-164B-48B6-B2E1-E2D3C7340281}" srcId="{7A0ACBD5-D940-4EC9-9452-EE0CA32CCA9F}" destId="{6FB22212-3F92-4BCC-89B4-B64188B1E7B3}" srcOrd="0" destOrd="0" parTransId="{664E07DC-BB34-4AAD-8E90-BF55544C01E4}" sibTransId="{E108CFB8-2C48-427B-84A1-6EB88ACF7052}"/>
    <dgm:cxn modelId="{0E88BDD8-8801-4FC9-AAA7-8FD489430FE4}" type="presOf" srcId="{D41C1151-93F3-4595-AEDF-5A8B6937D9F1}" destId="{F6E8EE9D-C159-4D5C-AC18-0175BBADA59A}" srcOrd="1" destOrd="0" presId="urn:microsoft.com/office/officeart/2005/8/layout/orgChart1"/>
    <dgm:cxn modelId="{C519ED75-E663-4BD7-B8E7-451F8042E817}" type="presOf" srcId="{7A0ACBD5-D940-4EC9-9452-EE0CA32CCA9F}" destId="{F4ADDD0C-F3A3-4606-9650-D3C082B00DD7}" srcOrd="0" destOrd="0" presId="urn:microsoft.com/office/officeart/2005/8/layout/orgChart1"/>
    <dgm:cxn modelId="{63D412FF-A947-4874-9E91-0887C0688424}" type="presOf" srcId="{86FB3758-8F98-45E0-B761-D565F7D8F4AE}" destId="{3D99514A-8869-4B47-B427-E2CFC842AF6E}" srcOrd="1" destOrd="0" presId="urn:microsoft.com/office/officeart/2005/8/layout/orgChart1"/>
    <dgm:cxn modelId="{DDB8B085-1633-481A-AC9D-A736DC287DF5}" srcId="{634E0085-503A-48E7-A270-3562F2AC6759}" destId="{57347AEB-E914-4F4C-AE36-2C459EC9857F}" srcOrd="0" destOrd="0" parTransId="{C502DBC1-90A0-45D1-9237-D5C7DC1CE33E}" sibTransId="{E05BD176-8503-4AEE-922B-1982ADD3E6E7}"/>
    <dgm:cxn modelId="{A8244417-EB83-44C6-BAB7-C9A9C866C895}" srcId="{6EEB2F95-626D-47C0-91B9-28C16A73E7FC}" destId="{BD2108BB-83D6-469A-9173-AD36E4692247}" srcOrd="0" destOrd="0" parTransId="{DB02E225-6EB2-499D-820F-04953308F1C6}" sibTransId="{A04FAD75-5053-4BBB-B3DE-5E29EB481D6B}"/>
    <dgm:cxn modelId="{2CD06C6B-9B3E-4446-8917-A29EA2E48585}" type="presOf" srcId="{3BF36D4C-7971-41C7-9509-03E27C663276}" destId="{C2BB92A1-1BB6-4809-A28E-D15E00FF6A51}" srcOrd="0" destOrd="0" presId="urn:microsoft.com/office/officeart/2005/8/layout/orgChart1"/>
    <dgm:cxn modelId="{0E1019DF-C594-43C0-BA82-775E2B559962}" type="presOf" srcId="{FAD298AA-53B3-4F42-8922-48EEE3A244CF}" destId="{E8D2A71E-3F48-4AEE-9C13-C08A7F52BC6A}" srcOrd="0" destOrd="0" presId="urn:microsoft.com/office/officeart/2005/8/layout/orgChart1"/>
    <dgm:cxn modelId="{8682FE36-C14B-4E55-B898-7A3D1CAC5EA4}" type="presOf" srcId="{9F5241B3-703C-4984-B06C-E9CA4CCA53DD}" destId="{C6A94F3D-65AB-4A47-990B-14964BFB726B}" srcOrd="0" destOrd="0" presId="urn:microsoft.com/office/officeart/2005/8/layout/orgChart1"/>
    <dgm:cxn modelId="{38A0085C-5497-46FA-8623-8C494177DACF}" srcId="{57347AEB-E914-4F4C-AE36-2C459EC9857F}" destId="{FAD298AA-53B3-4F42-8922-48EEE3A244CF}" srcOrd="0" destOrd="0" parTransId="{158C8B9A-A951-44A9-9D74-479CEB568BC3}" sibTransId="{F3437D89-B4CA-42CF-A0AA-FF8526457178}"/>
    <dgm:cxn modelId="{A3DDB83A-4362-43F6-8C5F-04404D25C638}" srcId="{6405708E-76BF-4B29-BEF4-986E4ECD18E6}" destId="{CA6EC98D-954B-4802-BF00-64646E55C036}" srcOrd="4" destOrd="0" parTransId="{4256D034-93A1-4B13-B62D-F8ED9A8BEFAD}" sibTransId="{6F21F291-1F53-4A1E-B3E3-751A9092BB1E}"/>
    <dgm:cxn modelId="{4A391B8B-BCD9-4744-80C0-787C341A226C}" srcId="{6405708E-76BF-4B29-BEF4-986E4ECD18E6}" destId="{D41C1151-93F3-4595-AEDF-5A8B6937D9F1}" srcOrd="1" destOrd="0" parTransId="{685C3356-4EE0-4305-97E2-266D54F7C7B6}" sibTransId="{6778BF4B-EC45-4253-AC8F-A6E3D897ACA5}"/>
    <dgm:cxn modelId="{DC03C384-8210-4852-A06D-E01CBBEDEAA4}" type="presOf" srcId="{664E07DC-BB34-4AAD-8E90-BF55544C01E4}" destId="{D121E4F3-508B-4ABF-87EB-55289828AB3E}" srcOrd="0" destOrd="0" presId="urn:microsoft.com/office/officeart/2005/8/layout/orgChart1"/>
    <dgm:cxn modelId="{BD0C8DFD-B1CB-4002-B717-E82CF563F049}" type="presOf" srcId="{86FB3758-8F98-45E0-B761-D565F7D8F4AE}" destId="{40230B10-C06C-4EA8-A9FF-C121D2BD50CE}" srcOrd="0" destOrd="0" presId="urn:microsoft.com/office/officeart/2005/8/layout/orgChart1"/>
    <dgm:cxn modelId="{C089E4F1-472D-410C-90DA-92043C4113D6}" type="presOf" srcId="{CB3B33E8-F58C-4C11-BF7E-72142712E5BC}" destId="{BE88FE6E-921D-420D-A0DB-BB1F999773AF}" srcOrd="0" destOrd="0" presId="urn:microsoft.com/office/officeart/2005/8/layout/orgChart1"/>
    <dgm:cxn modelId="{A55A6932-77DC-4A9D-8CD9-2E312549A5B2}" type="presOf" srcId="{9F450EF9-21DF-4D8E-895E-63A6BDB6B108}" destId="{1A405444-FD8F-4ACA-9F5C-5CDC95A96FE9}" srcOrd="0" destOrd="0" presId="urn:microsoft.com/office/officeart/2005/8/layout/orgChart1"/>
    <dgm:cxn modelId="{7C3EDD0B-A082-4266-BA71-9993728973D8}" srcId="{6405708E-76BF-4B29-BEF4-986E4ECD18E6}" destId="{CF9ED8DE-3209-4F1D-B5D1-B75F6B4E139A}" srcOrd="0" destOrd="0" parTransId="{9706DEB9-B0F1-46A4-9FF1-51885E882A9A}" sibTransId="{522334F8-0913-4F7C-BBC8-8223DBFD9FFD}"/>
    <dgm:cxn modelId="{028501E0-2BD4-4437-9396-0ED9E411AF97}" type="presParOf" srcId="{86D58141-F4BE-448B-AB5C-7C5FFAA2EAF0}" destId="{00C724A2-304B-4D5B-A43C-490F09D23597}" srcOrd="0" destOrd="0" presId="urn:microsoft.com/office/officeart/2005/8/layout/orgChart1"/>
    <dgm:cxn modelId="{D101D3E0-FB5F-4968-9AF1-89178919E60A}" type="presParOf" srcId="{00C724A2-304B-4D5B-A43C-490F09D23597}" destId="{078A84C2-8176-452D-BDB5-D1F43FCD07AD}" srcOrd="0" destOrd="0" presId="urn:microsoft.com/office/officeart/2005/8/layout/orgChart1"/>
    <dgm:cxn modelId="{791F71CC-E1C7-4427-8243-70A381ABC0DD}" type="presParOf" srcId="{078A84C2-8176-452D-BDB5-D1F43FCD07AD}" destId="{D5768E85-00FF-4275-8008-E3B2FEC55B71}" srcOrd="0" destOrd="0" presId="urn:microsoft.com/office/officeart/2005/8/layout/orgChart1"/>
    <dgm:cxn modelId="{FDC547E9-B4E1-4B95-A78D-CFA4F22CCB71}" type="presParOf" srcId="{078A84C2-8176-452D-BDB5-D1F43FCD07AD}" destId="{EE447A0D-E954-4570-B951-963D5AAB69AF}" srcOrd="1" destOrd="0" presId="urn:microsoft.com/office/officeart/2005/8/layout/orgChart1"/>
    <dgm:cxn modelId="{795AC790-567D-44A8-862E-B75A27A80A9D}" type="presParOf" srcId="{00C724A2-304B-4D5B-A43C-490F09D23597}" destId="{A6D28690-BEDC-4927-8937-A3A0A77BC936}" srcOrd="1" destOrd="0" presId="urn:microsoft.com/office/officeart/2005/8/layout/orgChart1"/>
    <dgm:cxn modelId="{1609052F-BC2D-4C2A-9BCB-4B8049994E8D}" type="presParOf" srcId="{A6D28690-BEDC-4927-8937-A3A0A77BC936}" destId="{BD1C8ECF-0E3C-4A6E-9BE5-A16E1D0E2E28}" srcOrd="0" destOrd="0" presId="urn:microsoft.com/office/officeart/2005/8/layout/orgChart1"/>
    <dgm:cxn modelId="{B8691990-795B-459C-A469-56B43461AE95}" type="presParOf" srcId="{A6D28690-BEDC-4927-8937-A3A0A77BC936}" destId="{69E3A3E8-7FBE-477A-8145-CD0807E77660}" srcOrd="1" destOrd="0" presId="urn:microsoft.com/office/officeart/2005/8/layout/orgChart1"/>
    <dgm:cxn modelId="{29C963B7-A15D-45C1-B329-C7C329A05F79}" type="presParOf" srcId="{69E3A3E8-7FBE-477A-8145-CD0807E77660}" destId="{A2424008-2197-48BC-9AE5-3DFBA5376B0F}" srcOrd="0" destOrd="0" presId="urn:microsoft.com/office/officeart/2005/8/layout/orgChart1"/>
    <dgm:cxn modelId="{AB85FEAD-65B5-402A-B607-106A94909CB9}" type="presParOf" srcId="{A2424008-2197-48BC-9AE5-3DFBA5376B0F}" destId="{E8D2A71E-3F48-4AEE-9C13-C08A7F52BC6A}" srcOrd="0" destOrd="0" presId="urn:microsoft.com/office/officeart/2005/8/layout/orgChart1"/>
    <dgm:cxn modelId="{CDAE7FC6-72D3-454F-BC8C-80B3DC8E0983}" type="presParOf" srcId="{A2424008-2197-48BC-9AE5-3DFBA5376B0F}" destId="{1B0EC494-7BD5-4CFD-886B-B8C5E5EE9212}" srcOrd="1" destOrd="0" presId="urn:microsoft.com/office/officeart/2005/8/layout/orgChart1"/>
    <dgm:cxn modelId="{903CFDBF-7989-425B-9D50-3FD92AE2C96C}" type="presParOf" srcId="{69E3A3E8-7FBE-477A-8145-CD0807E77660}" destId="{153FD723-0D40-4325-B543-EF41BDAE1FB2}" srcOrd="1" destOrd="0" presId="urn:microsoft.com/office/officeart/2005/8/layout/orgChart1"/>
    <dgm:cxn modelId="{590179E5-7826-49DE-B62E-225B755A5098}" type="presParOf" srcId="{153FD723-0D40-4325-B543-EF41BDAE1FB2}" destId="{62E60A0C-0A33-4D76-AE89-09F76E41F085}" srcOrd="0" destOrd="0" presId="urn:microsoft.com/office/officeart/2005/8/layout/orgChart1"/>
    <dgm:cxn modelId="{4D85D46C-42A3-4EAA-BDF6-0466A9A5957F}" type="presParOf" srcId="{153FD723-0D40-4325-B543-EF41BDAE1FB2}" destId="{42E55D6A-4177-41A2-9D6C-FE5D365B4E27}" srcOrd="1" destOrd="0" presId="urn:microsoft.com/office/officeart/2005/8/layout/orgChart1"/>
    <dgm:cxn modelId="{49C1EFC4-7A13-412E-9044-563F5C4E0261}" type="presParOf" srcId="{42E55D6A-4177-41A2-9D6C-FE5D365B4E27}" destId="{57400327-3AA9-48B7-907E-0287E8C51ECA}" srcOrd="0" destOrd="0" presId="urn:microsoft.com/office/officeart/2005/8/layout/orgChart1"/>
    <dgm:cxn modelId="{AA3C9CB5-11E8-45A5-9C50-E126C7FF6EE7}" type="presParOf" srcId="{57400327-3AA9-48B7-907E-0287E8C51ECA}" destId="{07F31656-8229-41EB-B2AD-5A83664AF44E}" srcOrd="0" destOrd="0" presId="urn:microsoft.com/office/officeart/2005/8/layout/orgChart1"/>
    <dgm:cxn modelId="{8D711FE5-DA57-4FB4-83FB-69C337AC72EF}" type="presParOf" srcId="{57400327-3AA9-48B7-907E-0287E8C51ECA}" destId="{C1769E0F-8313-4E9E-A7E6-8F450533A6D4}" srcOrd="1" destOrd="0" presId="urn:microsoft.com/office/officeart/2005/8/layout/orgChart1"/>
    <dgm:cxn modelId="{8EC9E8C0-B619-4462-9DA9-DDB4FAB40847}" type="presParOf" srcId="{42E55D6A-4177-41A2-9D6C-FE5D365B4E27}" destId="{2A89C42E-F0A4-4486-A5FD-CF36E839B28C}" srcOrd="1" destOrd="0" presId="urn:microsoft.com/office/officeart/2005/8/layout/orgChart1"/>
    <dgm:cxn modelId="{378C921B-4E26-4A5B-B8F3-321F5F5CBD74}" type="presParOf" srcId="{2A89C42E-F0A4-4486-A5FD-CF36E839B28C}" destId="{4932A914-BEFF-4CC6-B848-7709F16A8231}" srcOrd="0" destOrd="0" presId="urn:microsoft.com/office/officeart/2005/8/layout/orgChart1"/>
    <dgm:cxn modelId="{51BFE8F0-D017-4DDB-91A3-8606A570BC40}" type="presParOf" srcId="{2A89C42E-F0A4-4486-A5FD-CF36E839B28C}" destId="{03209653-45C7-40D3-98C4-8D92D3841637}" srcOrd="1" destOrd="0" presId="urn:microsoft.com/office/officeart/2005/8/layout/orgChart1"/>
    <dgm:cxn modelId="{3598EB49-DEC4-4C39-8A47-AFE77AE68FC4}" type="presParOf" srcId="{03209653-45C7-40D3-98C4-8D92D3841637}" destId="{971C9F45-8CCC-4177-AE34-330554814236}" srcOrd="0" destOrd="0" presId="urn:microsoft.com/office/officeart/2005/8/layout/orgChart1"/>
    <dgm:cxn modelId="{D1151E31-0631-4BDF-B21C-AD8BEB8C8A1C}" type="presParOf" srcId="{971C9F45-8CCC-4177-AE34-330554814236}" destId="{64F0DB76-6308-428A-B97E-0A17510CDF6B}" srcOrd="0" destOrd="0" presId="urn:microsoft.com/office/officeart/2005/8/layout/orgChart1"/>
    <dgm:cxn modelId="{CA4D82D9-40DE-4056-89E8-A6D8619FCB20}" type="presParOf" srcId="{971C9F45-8CCC-4177-AE34-330554814236}" destId="{3B9CAC71-6AD9-45C7-B88E-53690B9ECC1E}" srcOrd="1" destOrd="0" presId="urn:microsoft.com/office/officeart/2005/8/layout/orgChart1"/>
    <dgm:cxn modelId="{C9720152-210D-4B32-8581-AEBD6691E71F}" type="presParOf" srcId="{03209653-45C7-40D3-98C4-8D92D3841637}" destId="{15462FA0-82A8-4FF6-9D27-936FEA3525B3}" srcOrd="1" destOrd="0" presId="urn:microsoft.com/office/officeart/2005/8/layout/orgChart1"/>
    <dgm:cxn modelId="{58ED6B87-C904-4DF0-967D-A8CFA3900E63}" type="presParOf" srcId="{15462FA0-82A8-4FF6-9D27-936FEA3525B3}" destId="{BE88FE6E-921D-420D-A0DB-BB1F999773AF}" srcOrd="0" destOrd="0" presId="urn:microsoft.com/office/officeart/2005/8/layout/orgChart1"/>
    <dgm:cxn modelId="{0A1521F3-67F2-41D4-B9C1-A6C649DD12BA}" type="presParOf" srcId="{15462FA0-82A8-4FF6-9D27-936FEA3525B3}" destId="{D09EEBAD-DF27-4E17-B0D3-57B803EF2223}" srcOrd="1" destOrd="0" presId="urn:microsoft.com/office/officeart/2005/8/layout/orgChart1"/>
    <dgm:cxn modelId="{812F21AA-D669-4CBF-B072-B6955A444F79}" type="presParOf" srcId="{D09EEBAD-DF27-4E17-B0D3-57B803EF2223}" destId="{0FC80A3E-1BF4-4C96-8097-0BA090C80EC0}" srcOrd="0" destOrd="0" presId="urn:microsoft.com/office/officeart/2005/8/layout/orgChart1"/>
    <dgm:cxn modelId="{D5F2570C-4936-4BB1-870E-85C585B5260F}" type="presParOf" srcId="{0FC80A3E-1BF4-4C96-8097-0BA090C80EC0}" destId="{C2BB92A1-1BB6-4809-A28E-D15E00FF6A51}" srcOrd="0" destOrd="0" presId="urn:microsoft.com/office/officeart/2005/8/layout/orgChart1"/>
    <dgm:cxn modelId="{B15F9202-EFC1-4CDD-9C79-DFA9AE4C4E54}" type="presParOf" srcId="{0FC80A3E-1BF4-4C96-8097-0BA090C80EC0}" destId="{999BB61E-9F07-41B1-B7D5-2982999C8BAB}" srcOrd="1" destOrd="0" presId="urn:microsoft.com/office/officeart/2005/8/layout/orgChart1"/>
    <dgm:cxn modelId="{268D4D0B-FA80-4CAB-B3A4-8EDD53DFEEF9}" type="presParOf" srcId="{D09EEBAD-DF27-4E17-B0D3-57B803EF2223}" destId="{388BDE69-32D1-4EC3-8D60-F2BA88A0812C}" srcOrd="1" destOrd="0" presId="urn:microsoft.com/office/officeart/2005/8/layout/orgChart1"/>
    <dgm:cxn modelId="{C5823E8C-0096-4333-B869-85EC2CE7D112}" type="presParOf" srcId="{D09EEBAD-DF27-4E17-B0D3-57B803EF2223}" destId="{720C1D18-E803-4E84-8DA7-320014F97C61}" srcOrd="2" destOrd="0" presId="urn:microsoft.com/office/officeart/2005/8/layout/orgChart1"/>
    <dgm:cxn modelId="{575CA665-864C-467F-87CF-30B6E6509A18}" type="presParOf" srcId="{03209653-45C7-40D3-98C4-8D92D3841637}" destId="{A00A6656-3536-4350-AA09-9B11279C9389}" srcOrd="2" destOrd="0" presId="urn:microsoft.com/office/officeart/2005/8/layout/orgChart1"/>
    <dgm:cxn modelId="{BB27B7C9-F7CC-401A-814E-3B77E2946F80}" type="presParOf" srcId="{2A89C42E-F0A4-4486-A5FD-CF36E839B28C}" destId="{6A4B0FDC-C1AF-48D5-891C-EC08F55A87A7}" srcOrd="2" destOrd="0" presId="urn:microsoft.com/office/officeart/2005/8/layout/orgChart1"/>
    <dgm:cxn modelId="{AC343DAB-B457-48F7-A7FC-16C2CD3224A1}" type="presParOf" srcId="{2A89C42E-F0A4-4486-A5FD-CF36E839B28C}" destId="{FA8B0EF6-7BA2-4337-9ABD-ECB856E8CD62}" srcOrd="3" destOrd="0" presId="urn:microsoft.com/office/officeart/2005/8/layout/orgChart1"/>
    <dgm:cxn modelId="{6B609B9D-7F09-41CB-BBE3-D076BBBBEDCA}" type="presParOf" srcId="{FA8B0EF6-7BA2-4337-9ABD-ECB856E8CD62}" destId="{E6BB9535-B05D-4713-9735-506BB71D0D16}" srcOrd="0" destOrd="0" presId="urn:microsoft.com/office/officeart/2005/8/layout/orgChart1"/>
    <dgm:cxn modelId="{CB81B007-0D84-400E-A7F0-464AAB1DA1EE}" type="presParOf" srcId="{E6BB9535-B05D-4713-9735-506BB71D0D16}" destId="{F4ADDD0C-F3A3-4606-9650-D3C082B00DD7}" srcOrd="0" destOrd="0" presId="urn:microsoft.com/office/officeart/2005/8/layout/orgChart1"/>
    <dgm:cxn modelId="{FE028AB1-0657-4CD5-A1C4-3EC9D4423478}" type="presParOf" srcId="{E6BB9535-B05D-4713-9735-506BB71D0D16}" destId="{37689087-D5C9-4705-9EA5-E8FEC5886DEA}" srcOrd="1" destOrd="0" presId="urn:microsoft.com/office/officeart/2005/8/layout/orgChart1"/>
    <dgm:cxn modelId="{4F53AA40-6E06-465B-880F-60105EDCDBE5}" type="presParOf" srcId="{FA8B0EF6-7BA2-4337-9ABD-ECB856E8CD62}" destId="{25DB5987-58DE-4495-A6E4-C5CA7B0C34A5}" srcOrd="1" destOrd="0" presId="urn:microsoft.com/office/officeart/2005/8/layout/orgChart1"/>
    <dgm:cxn modelId="{EB6D41FE-B491-4233-A73D-60119C53D7B7}" type="presParOf" srcId="{25DB5987-58DE-4495-A6E4-C5CA7B0C34A5}" destId="{D121E4F3-508B-4ABF-87EB-55289828AB3E}" srcOrd="0" destOrd="0" presId="urn:microsoft.com/office/officeart/2005/8/layout/orgChart1"/>
    <dgm:cxn modelId="{255E9E71-C582-428A-9288-346357A30517}" type="presParOf" srcId="{25DB5987-58DE-4495-A6E4-C5CA7B0C34A5}" destId="{4315BFF9-553A-47D1-BE8D-05C9C11BD000}" srcOrd="1" destOrd="0" presId="urn:microsoft.com/office/officeart/2005/8/layout/orgChart1"/>
    <dgm:cxn modelId="{B3E372CE-E7C6-4340-A49D-8BBA9E5AB26C}" type="presParOf" srcId="{4315BFF9-553A-47D1-BE8D-05C9C11BD000}" destId="{A1ACBF46-1AD5-44C0-BD1F-FE519338E3CF}" srcOrd="0" destOrd="0" presId="urn:microsoft.com/office/officeart/2005/8/layout/orgChart1"/>
    <dgm:cxn modelId="{C2FEF822-A226-4024-8C50-30D6ADEC409C}" type="presParOf" srcId="{A1ACBF46-1AD5-44C0-BD1F-FE519338E3CF}" destId="{5FA37980-220C-4F22-9D9D-E4A447D32EC0}" srcOrd="0" destOrd="0" presId="urn:microsoft.com/office/officeart/2005/8/layout/orgChart1"/>
    <dgm:cxn modelId="{AA17A400-9AC6-4F48-8F3C-FFD25101E0D8}" type="presParOf" srcId="{A1ACBF46-1AD5-44C0-BD1F-FE519338E3CF}" destId="{541109C4-3A18-4C7F-A935-F27363219740}" srcOrd="1" destOrd="0" presId="urn:microsoft.com/office/officeart/2005/8/layout/orgChart1"/>
    <dgm:cxn modelId="{034A05D4-8B37-4A35-BB47-13DC1A6A0D4C}" type="presParOf" srcId="{4315BFF9-553A-47D1-BE8D-05C9C11BD000}" destId="{6CA69944-FB12-41A8-890C-ED0F8425B981}" srcOrd="1" destOrd="0" presId="urn:microsoft.com/office/officeart/2005/8/layout/orgChart1"/>
    <dgm:cxn modelId="{4308D7D7-38D3-44D4-B01B-3C664E6C3A67}" type="presParOf" srcId="{4315BFF9-553A-47D1-BE8D-05C9C11BD000}" destId="{097F6B3F-3ACA-4708-867D-4DCD7DA5C0B5}" srcOrd="2" destOrd="0" presId="urn:microsoft.com/office/officeart/2005/8/layout/orgChart1"/>
    <dgm:cxn modelId="{D9D5C777-A06C-4945-8106-F3D4D9472F6A}" type="presParOf" srcId="{FA8B0EF6-7BA2-4337-9ABD-ECB856E8CD62}" destId="{CBD3671E-4BEB-4770-82A3-72B7FD600E7D}" srcOrd="2" destOrd="0" presId="urn:microsoft.com/office/officeart/2005/8/layout/orgChart1"/>
    <dgm:cxn modelId="{AD2DA4C7-E17D-4740-9ADD-F6B065C7476A}" type="presParOf" srcId="{42E55D6A-4177-41A2-9D6C-FE5D365B4E27}" destId="{B108CDD1-44BE-4C56-AAD6-7E2B7B755C91}" srcOrd="2" destOrd="0" presId="urn:microsoft.com/office/officeart/2005/8/layout/orgChart1"/>
    <dgm:cxn modelId="{6EE2E46B-8E4E-44F3-A814-39FCFD7D555A}" type="presParOf" srcId="{153FD723-0D40-4325-B543-EF41BDAE1FB2}" destId="{E8538B63-7458-48D7-9E19-D6A7949D35C3}" srcOrd="2" destOrd="0" presId="urn:microsoft.com/office/officeart/2005/8/layout/orgChart1"/>
    <dgm:cxn modelId="{1B19D1C3-5852-4971-9980-D214444E32F2}" type="presParOf" srcId="{153FD723-0D40-4325-B543-EF41BDAE1FB2}" destId="{055D0823-6AE2-4898-976B-6EA068819F17}" srcOrd="3" destOrd="0" presId="urn:microsoft.com/office/officeart/2005/8/layout/orgChart1"/>
    <dgm:cxn modelId="{B5CD3CBF-716F-4EF9-AFAC-F1F40B969ED6}" type="presParOf" srcId="{055D0823-6AE2-4898-976B-6EA068819F17}" destId="{FC5E2360-D318-448C-A932-633BAC157F8E}" srcOrd="0" destOrd="0" presId="urn:microsoft.com/office/officeart/2005/8/layout/orgChart1"/>
    <dgm:cxn modelId="{9B55CC35-90A3-4DD2-93A3-169089C4EA9E}" type="presParOf" srcId="{FC5E2360-D318-448C-A932-633BAC157F8E}" destId="{023BB283-5654-4DB0-8A39-A84999230DC6}" srcOrd="0" destOrd="0" presId="urn:microsoft.com/office/officeart/2005/8/layout/orgChart1"/>
    <dgm:cxn modelId="{91BA3B1E-0AF1-4AC5-812B-A24C26660998}" type="presParOf" srcId="{FC5E2360-D318-448C-A932-633BAC157F8E}" destId="{FF643187-D107-4837-B1CC-E8C67C5B70A7}" srcOrd="1" destOrd="0" presId="urn:microsoft.com/office/officeart/2005/8/layout/orgChart1"/>
    <dgm:cxn modelId="{EA1B9243-2130-4A43-901F-DCFFA94D64F3}" type="presParOf" srcId="{055D0823-6AE2-4898-976B-6EA068819F17}" destId="{CC1A6849-8031-4ADC-A5E9-A4E3744C19F3}" srcOrd="1" destOrd="0" presId="urn:microsoft.com/office/officeart/2005/8/layout/orgChart1"/>
    <dgm:cxn modelId="{8590E2A0-C85F-4838-BAF0-8DFBA0771064}" type="presParOf" srcId="{CC1A6849-8031-4ADC-A5E9-A4E3744C19F3}" destId="{010CD6BF-77AE-4790-A976-58DC81964516}" srcOrd="0" destOrd="0" presId="urn:microsoft.com/office/officeart/2005/8/layout/orgChart1"/>
    <dgm:cxn modelId="{AAA77E36-777C-4969-84B3-BFF16986C362}" type="presParOf" srcId="{CC1A6849-8031-4ADC-A5E9-A4E3744C19F3}" destId="{8216100F-B74A-4746-9B4B-255C36D60A4A}" srcOrd="1" destOrd="0" presId="urn:microsoft.com/office/officeart/2005/8/layout/orgChart1"/>
    <dgm:cxn modelId="{199EDC9B-B52F-40EA-B59F-39F449EC4176}" type="presParOf" srcId="{8216100F-B74A-4746-9B4B-255C36D60A4A}" destId="{756A9A3E-B80C-4015-9371-F16E6BA5A482}" srcOrd="0" destOrd="0" presId="urn:microsoft.com/office/officeart/2005/8/layout/orgChart1"/>
    <dgm:cxn modelId="{91371067-B433-4D1D-9CDF-C3E3CB61E2C8}" type="presParOf" srcId="{756A9A3E-B80C-4015-9371-F16E6BA5A482}" destId="{FBCC3F2D-C3A7-4912-9B99-1369E7397415}" srcOrd="0" destOrd="0" presId="urn:microsoft.com/office/officeart/2005/8/layout/orgChart1"/>
    <dgm:cxn modelId="{FC30D785-C8C6-4660-AF74-DBA889DE9DFB}" type="presParOf" srcId="{756A9A3E-B80C-4015-9371-F16E6BA5A482}" destId="{E00DA4D9-955F-4B5A-B87C-98AAF0371661}" srcOrd="1" destOrd="0" presId="urn:microsoft.com/office/officeart/2005/8/layout/orgChart1"/>
    <dgm:cxn modelId="{5BA6D749-9AD7-4023-BB19-CBAB969F2CA8}" type="presParOf" srcId="{8216100F-B74A-4746-9B4B-255C36D60A4A}" destId="{ADF0716B-D203-4AEC-929C-7EECD3E096E9}" srcOrd="1" destOrd="0" presId="urn:microsoft.com/office/officeart/2005/8/layout/orgChart1"/>
    <dgm:cxn modelId="{79B58C54-8C60-417B-A457-5606B91D9F14}" type="presParOf" srcId="{8216100F-B74A-4746-9B4B-255C36D60A4A}" destId="{32E0497E-2DE8-4A6C-A61F-7CD7031C3212}" srcOrd="2" destOrd="0" presId="urn:microsoft.com/office/officeart/2005/8/layout/orgChart1"/>
    <dgm:cxn modelId="{22042263-3C8F-426F-9C1F-A4B94C41D98D}" type="presParOf" srcId="{055D0823-6AE2-4898-976B-6EA068819F17}" destId="{E57C7FE8-64EC-4995-92C4-D122032DFFC0}" srcOrd="2" destOrd="0" presId="urn:microsoft.com/office/officeart/2005/8/layout/orgChart1"/>
    <dgm:cxn modelId="{82F8CB35-8DD2-4911-9E9B-5876D858AEFA}" type="presParOf" srcId="{69E3A3E8-7FBE-477A-8145-CD0807E77660}" destId="{45545602-5647-4513-BFBC-A82D4E862C8E}" srcOrd="2" destOrd="0" presId="urn:microsoft.com/office/officeart/2005/8/layout/orgChart1"/>
    <dgm:cxn modelId="{61E78CCD-D621-48E7-A8F7-B9027E91C6E1}" type="presParOf" srcId="{A6D28690-BEDC-4927-8937-A3A0A77BC936}" destId="{FC86528B-25FB-4B21-8D8B-B4B2CFBC1AF7}" srcOrd="2" destOrd="0" presId="urn:microsoft.com/office/officeart/2005/8/layout/orgChart1"/>
    <dgm:cxn modelId="{917BB3CF-8C01-483F-B99B-D32C9BB26B22}" type="presParOf" srcId="{A6D28690-BEDC-4927-8937-A3A0A77BC936}" destId="{89A5F9B2-045B-4967-BABA-653B5E7BB29F}" srcOrd="3" destOrd="0" presId="urn:microsoft.com/office/officeart/2005/8/layout/orgChart1"/>
    <dgm:cxn modelId="{E147FBFD-622D-4FA4-BF0E-22A156E621A2}" type="presParOf" srcId="{89A5F9B2-045B-4967-BABA-653B5E7BB29F}" destId="{684F353F-D463-4808-B4C5-61974A5FD233}" srcOrd="0" destOrd="0" presId="urn:microsoft.com/office/officeart/2005/8/layout/orgChart1"/>
    <dgm:cxn modelId="{F0A87AEA-49FC-40ED-B881-8FE7EA3189D5}" type="presParOf" srcId="{684F353F-D463-4808-B4C5-61974A5FD233}" destId="{C59344D1-DB87-4EC7-8990-4D7CE5677213}" srcOrd="0" destOrd="0" presId="urn:microsoft.com/office/officeart/2005/8/layout/orgChart1"/>
    <dgm:cxn modelId="{4C943354-F2D4-4A86-A83D-9FA4B0A2E556}" type="presParOf" srcId="{684F353F-D463-4808-B4C5-61974A5FD233}" destId="{2C462F46-10B7-4567-A16A-B4A64C3D7406}" srcOrd="1" destOrd="0" presId="urn:microsoft.com/office/officeart/2005/8/layout/orgChart1"/>
    <dgm:cxn modelId="{14C43FED-C17B-4D44-812A-DA19BBFAF906}" type="presParOf" srcId="{89A5F9B2-045B-4967-BABA-653B5E7BB29F}" destId="{1FEA1ED3-8A62-40AA-88B3-76224DF15830}" srcOrd="1" destOrd="0" presId="urn:microsoft.com/office/officeart/2005/8/layout/orgChart1"/>
    <dgm:cxn modelId="{50BE0EF4-2A9F-494E-BE4E-0C03A664FB5D}" type="presParOf" srcId="{1FEA1ED3-8A62-40AA-88B3-76224DF15830}" destId="{2A92609B-9004-4CBA-A9DF-7AFB66CF970C}" srcOrd="0" destOrd="0" presId="urn:microsoft.com/office/officeart/2005/8/layout/orgChart1"/>
    <dgm:cxn modelId="{2B34EB13-1D99-458E-9130-54551A7D3A48}" type="presParOf" srcId="{1FEA1ED3-8A62-40AA-88B3-76224DF15830}" destId="{051A15B6-2931-43E6-BBC3-04FCCE9C4B90}" srcOrd="1" destOrd="0" presId="urn:microsoft.com/office/officeart/2005/8/layout/orgChart1"/>
    <dgm:cxn modelId="{B3CFC36A-5294-4E22-9452-2CB3CAADDB02}" type="presParOf" srcId="{051A15B6-2931-43E6-BBC3-04FCCE9C4B90}" destId="{195CC77C-A399-400A-997A-36627ECC9798}" srcOrd="0" destOrd="0" presId="urn:microsoft.com/office/officeart/2005/8/layout/orgChart1"/>
    <dgm:cxn modelId="{341D4CD2-191E-4E90-B8FF-646A95273A83}" type="presParOf" srcId="{195CC77C-A399-400A-997A-36627ECC9798}" destId="{6A01CD0D-92AE-4685-93F6-51BC61DA1685}" srcOrd="0" destOrd="0" presId="urn:microsoft.com/office/officeart/2005/8/layout/orgChart1"/>
    <dgm:cxn modelId="{B0B4014C-85B2-487E-A6C9-B633905C95A6}" type="presParOf" srcId="{195CC77C-A399-400A-997A-36627ECC9798}" destId="{5FFFDC54-9870-4059-A8D1-123766BAB06F}" srcOrd="1" destOrd="0" presId="urn:microsoft.com/office/officeart/2005/8/layout/orgChart1"/>
    <dgm:cxn modelId="{793EF221-A56B-448E-A4BC-FE6AE96F0F7E}" type="presParOf" srcId="{051A15B6-2931-43E6-BBC3-04FCCE9C4B90}" destId="{12EB959D-6940-49A2-AA7F-97C9CEF524D4}" srcOrd="1" destOrd="0" presId="urn:microsoft.com/office/officeart/2005/8/layout/orgChart1"/>
    <dgm:cxn modelId="{08D80DCF-3A81-439D-A431-E5B41030CE23}" type="presParOf" srcId="{12EB959D-6940-49A2-AA7F-97C9CEF524D4}" destId="{8674A820-22D4-4F2F-A970-FD2442471B9D}" srcOrd="0" destOrd="0" presId="urn:microsoft.com/office/officeart/2005/8/layout/orgChart1"/>
    <dgm:cxn modelId="{961403ED-C78F-473B-B8BE-F2A7138C62DC}" type="presParOf" srcId="{12EB959D-6940-49A2-AA7F-97C9CEF524D4}" destId="{C35088FA-96FA-4F8C-A34B-1C6ECD431B8C}" srcOrd="1" destOrd="0" presId="urn:microsoft.com/office/officeart/2005/8/layout/orgChart1"/>
    <dgm:cxn modelId="{31771D2E-E6E4-4E25-AC14-97AF23DE4EE8}" type="presParOf" srcId="{C35088FA-96FA-4F8C-A34B-1C6ECD431B8C}" destId="{2B9CA3B0-3784-44EE-A7EF-160CB56675FD}" srcOrd="0" destOrd="0" presId="urn:microsoft.com/office/officeart/2005/8/layout/orgChart1"/>
    <dgm:cxn modelId="{1A630D30-E930-4ACB-BF6C-C99783E33213}" type="presParOf" srcId="{2B9CA3B0-3784-44EE-A7EF-160CB56675FD}" destId="{8436C1E6-8891-47D4-A6E5-A0C6D9F7C0C5}" srcOrd="0" destOrd="0" presId="urn:microsoft.com/office/officeart/2005/8/layout/orgChart1"/>
    <dgm:cxn modelId="{3D565A53-1073-4EE8-B388-B43439F4BB31}" type="presParOf" srcId="{2B9CA3B0-3784-44EE-A7EF-160CB56675FD}" destId="{021E0B4F-9A00-4DB1-836B-B1B125A82506}" srcOrd="1" destOrd="0" presId="urn:microsoft.com/office/officeart/2005/8/layout/orgChart1"/>
    <dgm:cxn modelId="{EC8243F8-3229-4A42-B6A3-EFE4A8AF5FD4}" type="presParOf" srcId="{C35088FA-96FA-4F8C-A34B-1C6ECD431B8C}" destId="{93BCB39A-1A7C-497E-87B6-857AAC83CADA}" srcOrd="1" destOrd="0" presId="urn:microsoft.com/office/officeart/2005/8/layout/orgChart1"/>
    <dgm:cxn modelId="{7BEB51AA-B43E-4687-A419-A17C20E4A3F5}" type="presParOf" srcId="{C35088FA-96FA-4F8C-A34B-1C6ECD431B8C}" destId="{1BB2242E-91A4-4024-A329-55DAE0529080}" srcOrd="2" destOrd="0" presId="urn:microsoft.com/office/officeart/2005/8/layout/orgChart1"/>
    <dgm:cxn modelId="{ED3FEBEE-7298-417A-BE2E-0ABC525669E3}" type="presParOf" srcId="{051A15B6-2931-43E6-BBC3-04FCCE9C4B90}" destId="{639C9B5E-3160-41C2-8FD9-B1B8CCC65823}" srcOrd="2" destOrd="0" presId="urn:microsoft.com/office/officeart/2005/8/layout/orgChart1"/>
    <dgm:cxn modelId="{E4056701-A2AA-4493-8D1B-BFE3050164A8}" type="presParOf" srcId="{1FEA1ED3-8A62-40AA-88B3-76224DF15830}" destId="{442A3B03-B050-4EEF-B5FA-4409C4B31FF0}" srcOrd="2" destOrd="0" presId="urn:microsoft.com/office/officeart/2005/8/layout/orgChart1"/>
    <dgm:cxn modelId="{3E0E4A89-E4D7-48A7-99D7-981F64C9D618}" type="presParOf" srcId="{1FEA1ED3-8A62-40AA-88B3-76224DF15830}" destId="{A2351867-7971-4022-B8F0-B98FD016E1D0}" srcOrd="3" destOrd="0" presId="urn:microsoft.com/office/officeart/2005/8/layout/orgChart1"/>
    <dgm:cxn modelId="{A7FC308E-CC4A-45CC-AF19-00F01FECDF09}" type="presParOf" srcId="{A2351867-7971-4022-B8F0-B98FD016E1D0}" destId="{E7A8552F-2364-4288-98BA-7810F450C33B}" srcOrd="0" destOrd="0" presId="urn:microsoft.com/office/officeart/2005/8/layout/orgChart1"/>
    <dgm:cxn modelId="{9475C1C1-2800-4DA5-A32D-A7F61E15B916}" type="presParOf" srcId="{E7A8552F-2364-4288-98BA-7810F450C33B}" destId="{33077F87-D7D8-4D18-BACA-49DF9F880E39}" srcOrd="0" destOrd="0" presId="urn:microsoft.com/office/officeart/2005/8/layout/orgChart1"/>
    <dgm:cxn modelId="{66405932-B7D0-435D-88BD-C7A7E922727F}" type="presParOf" srcId="{E7A8552F-2364-4288-98BA-7810F450C33B}" destId="{F6E8EE9D-C159-4D5C-AC18-0175BBADA59A}" srcOrd="1" destOrd="0" presId="urn:microsoft.com/office/officeart/2005/8/layout/orgChart1"/>
    <dgm:cxn modelId="{94AE3750-46C5-4ECB-8379-8FCFA480AD06}" type="presParOf" srcId="{A2351867-7971-4022-B8F0-B98FD016E1D0}" destId="{4D7BC655-9020-4F02-8837-40BC6178C897}" srcOrd="1" destOrd="0" presId="urn:microsoft.com/office/officeart/2005/8/layout/orgChart1"/>
    <dgm:cxn modelId="{9859B547-9ADF-4210-B6C4-16DB895A3499}" type="presParOf" srcId="{4D7BC655-9020-4F02-8837-40BC6178C897}" destId="{5EA5A6D3-9D24-4398-8A03-E0536159E259}" srcOrd="0" destOrd="0" presId="urn:microsoft.com/office/officeart/2005/8/layout/orgChart1"/>
    <dgm:cxn modelId="{0EE4F5BC-CE88-4B29-8EBD-F55F88ADCB18}" type="presParOf" srcId="{4D7BC655-9020-4F02-8837-40BC6178C897}" destId="{9DA508B7-5389-4C91-8808-9012AEB14EF2}" srcOrd="1" destOrd="0" presId="urn:microsoft.com/office/officeart/2005/8/layout/orgChart1"/>
    <dgm:cxn modelId="{383AA94B-8FD4-4FA0-8A69-3A11AAAD04EA}" type="presParOf" srcId="{9DA508B7-5389-4C91-8808-9012AEB14EF2}" destId="{8651E2E5-2B3F-4651-B8D6-F68728EE5B1F}" srcOrd="0" destOrd="0" presId="urn:microsoft.com/office/officeart/2005/8/layout/orgChart1"/>
    <dgm:cxn modelId="{7F288797-5F6D-4720-A428-573D93473C95}" type="presParOf" srcId="{8651E2E5-2B3F-4651-B8D6-F68728EE5B1F}" destId="{C6A94F3D-65AB-4A47-990B-14964BFB726B}" srcOrd="0" destOrd="0" presId="urn:microsoft.com/office/officeart/2005/8/layout/orgChart1"/>
    <dgm:cxn modelId="{335A0378-C28F-4E1F-A91E-4137BC95E949}" type="presParOf" srcId="{8651E2E5-2B3F-4651-B8D6-F68728EE5B1F}" destId="{54A1F551-1674-4D84-9C51-53C01C8ED458}" srcOrd="1" destOrd="0" presId="urn:microsoft.com/office/officeart/2005/8/layout/orgChart1"/>
    <dgm:cxn modelId="{50B07C1B-29C5-40E3-9078-CE45E6C7A4A8}" type="presParOf" srcId="{9DA508B7-5389-4C91-8808-9012AEB14EF2}" destId="{0254C050-2ED5-484A-A9D2-AF4E2E3B50D5}" srcOrd="1" destOrd="0" presId="urn:microsoft.com/office/officeart/2005/8/layout/orgChart1"/>
    <dgm:cxn modelId="{A23D4FA6-AC39-46D4-AB3F-BEEF92747639}" type="presParOf" srcId="{9DA508B7-5389-4C91-8808-9012AEB14EF2}" destId="{AEB769E1-7B5B-4ED5-AB4D-3EF56DFEC7C0}" srcOrd="2" destOrd="0" presId="urn:microsoft.com/office/officeart/2005/8/layout/orgChart1"/>
    <dgm:cxn modelId="{567E5172-A0EF-40AC-9BE6-D003ED44E29A}" type="presParOf" srcId="{A2351867-7971-4022-B8F0-B98FD016E1D0}" destId="{B00BAD88-B00E-4F1D-ACA5-B3E986982959}" srcOrd="2" destOrd="0" presId="urn:microsoft.com/office/officeart/2005/8/layout/orgChart1"/>
    <dgm:cxn modelId="{F67ED0F4-3297-4C79-B2B6-98F49C8D1AF4}" type="presParOf" srcId="{1FEA1ED3-8A62-40AA-88B3-76224DF15830}" destId="{F5E5283E-21EF-44CA-81ED-8C0AFB0BB66A}" srcOrd="4" destOrd="0" presId="urn:microsoft.com/office/officeart/2005/8/layout/orgChart1"/>
    <dgm:cxn modelId="{CD75D9E7-53C5-40A6-865C-2194CB3DF924}" type="presParOf" srcId="{1FEA1ED3-8A62-40AA-88B3-76224DF15830}" destId="{79CC8D8A-0012-48BB-9D8E-B9D14C724851}" srcOrd="5" destOrd="0" presId="urn:microsoft.com/office/officeart/2005/8/layout/orgChart1"/>
    <dgm:cxn modelId="{6A704476-450D-4DC0-A78C-E88364BA4DE7}" type="presParOf" srcId="{79CC8D8A-0012-48BB-9D8E-B9D14C724851}" destId="{AD09CA38-0005-4602-A113-CF315F6DCCF3}" srcOrd="0" destOrd="0" presId="urn:microsoft.com/office/officeart/2005/8/layout/orgChart1"/>
    <dgm:cxn modelId="{3DCA782E-D5FA-4E62-9B82-FF585A10973B}" type="presParOf" srcId="{AD09CA38-0005-4602-A113-CF315F6DCCF3}" destId="{40230B10-C06C-4EA8-A9FF-C121D2BD50CE}" srcOrd="0" destOrd="0" presId="urn:microsoft.com/office/officeart/2005/8/layout/orgChart1"/>
    <dgm:cxn modelId="{BFE09922-776C-4991-A803-B038ABDF42B1}" type="presParOf" srcId="{AD09CA38-0005-4602-A113-CF315F6DCCF3}" destId="{3D99514A-8869-4B47-B427-E2CFC842AF6E}" srcOrd="1" destOrd="0" presId="urn:microsoft.com/office/officeart/2005/8/layout/orgChart1"/>
    <dgm:cxn modelId="{5A1CAA58-B607-4122-A0DD-D24CA7358AAF}" type="presParOf" srcId="{79CC8D8A-0012-48BB-9D8E-B9D14C724851}" destId="{4C2D124B-6DFE-48E3-A367-BA0D3CBEB682}" srcOrd="1" destOrd="0" presId="urn:microsoft.com/office/officeart/2005/8/layout/orgChart1"/>
    <dgm:cxn modelId="{E27BE2DD-E8BB-4B48-8559-CD88F1D5D280}" type="presParOf" srcId="{4C2D124B-6DFE-48E3-A367-BA0D3CBEB682}" destId="{50151265-CE2E-4DF6-B58F-6EE35902A212}" srcOrd="0" destOrd="0" presId="urn:microsoft.com/office/officeart/2005/8/layout/orgChart1"/>
    <dgm:cxn modelId="{27DCD3BA-13D0-4630-9B99-8DFC379D019B}" type="presParOf" srcId="{4C2D124B-6DFE-48E3-A367-BA0D3CBEB682}" destId="{25039D6C-98F1-4781-BA7E-C0C010941EB6}" srcOrd="1" destOrd="0" presId="urn:microsoft.com/office/officeart/2005/8/layout/orgChart1"/>
    <dgm:cxn modelId="{CDBBAE33-21B2-47B8-A2F7-58B2878BA05E}" type="presParOf" srcId="{25039D6C-98F1-4781-BA7E-C0C010941EB6}" destId="{5E2F895C-4C01-43EC-8D36-B71D81C75651}" srcOrd="0" destOrd="0" presId="urn:microsoft.com/office/officeart/2005/8/layout/orgChart1"/>
    <dgm:cxn modelId="{FFD24DE5-4044-46C3-9053-DA2DF856324A}" type="presParOf" srcId="{5E2F895C-4C01-43EC-8D36-B71D81C75651}" destId="{99A453E0-4358-40BD-85C3-A4FFD6939EFE}" srcOrd="0" destOrd="0" presId="urn:microsoft.com/office/officeart/2005/8/layout/orgChart1"/>
    <dgm:cxn modelId="{0E4CD218-407C-40EB-8371-1DAEB069CD69}" type="presParOf" srcId="{5E2F895C-4C01-43EC-8D36-B71D81C75651}" destId="{22F8B41A-E1BE-4B6B-8A5E-88075E344C15}" srcOrd="1" destOrd="0" presId="urn:microsoft.com/office/officeart/2005/8/layout/orgChart1"/>
    <dgm:cxn modelId="{08A6888C-D6F8-451C-BB38-CFFBEE6EF1CC}" type="presParOf" srcId="{25039D6C-98F1-4781-BA7E-C0C010941EB6}" destId="{18370EA7-6141-4E44-8313-1DB21FD80810}" srcOrd="1" destOrd="0" presId="urn:microsoft.com/office/officeart/2005/8/layout/orgChart1"/>
    <dgm:cxn modelId="{11CC6269-DD56-4757-B2E9-D8E240BCCC7F}" type="presParOf" srcId="{25039D6C-98F1-4781-BA7E-C0C010941EB6}" destId="{A889C3C1-8DDF-4679-A25C-4BC8E0FA9654}" srcOrd="2" destOrd="0" presId="urn:microsoft.com/office/officeart/2005/8/layout/orgChart1"/>
    <dgm:cxn modelId="{1BCB650C-097F-4E97-911F-853E1FFD462E}" type="presParOf" srcId="{79CC8D8A-0012-48BB-9D8E-B9D14C724851}" destId="{4858D04B-4162-43B4-9465-B0C4DD3C9E06}" srcOrd="2" destOrd="0" presId="urn:microsoft.com/office/officeart/2005/8/layout/orgChart1"/>
    <dgm:cxn modelId="{AECCEF71-99A5-45F1-B0AC-11F510BC403A}" type="presParOf" srcId="{1FEA1ED3-8A62-40AA-88B3-76224DF15830}" destId="{BE946E88-9499-41C5-9919-62DAD792315E}" srcOrd="6" destOrd="0" presId="urn:microsoft.com/office/officeart/2005/8/layout/orgChart1"/>
    <dgm:cxn modelId="{338A66F4-EF7C-4959-A2BD-DBE985F5F391}" type="presParOf" srcId="{1FEA1ED3-8A62-40AA-88B3-76224DF15830}" destId="{22B3E1CD-1F71-4DB0-942A-B9F2C1B8C9D8}" srcOrd="7" destOrd="0" presId="urn:microsoft.com/office/officeart/2005/8/layout/orgChart1"/>
    <dgm:cxn modelId="{064DE372-64F9-4732-AE99-15CE11D00D5C}" type="presParOf" srcId="{22B3E1CD-1F71-4DB0-942A-B9F2C1B8C9D8}" destId="{FF373325-9660-484B-BC01-EC9938657DF1}" srcOrd="0" destOrd="0" presId="urn:microsoft.com/office/officeart/2005/8/layout/orgChart1"/>
    <dgm:cxn modelId="{FE543091-2D8F-4486-BC7B-2A0E06FA93F7}" type="presParOf" srcId="{FF373325-9660-484B-BC01-EC9938657DF1}" destId="{B739565A-9C60-47B0-9431-216B556510D9}" srcOrd="0" destOrd="0" presId="urn:microsoft.com/office/officeart/2005/8/layout/orgChart1"/>
    <dgm:cxn modelId="{2782CA3C-1571-45AD-923C-1833F371F373}" type="presParOf" srcId="{FF373325-9660-484B-BC01-EC9938657DF1}" destId="{A92619B8-EBFB-40A3-82FC-22CFB262E9C3}" srcOrd="1" destOrd="0" presId="urn:microsoft.com/office/officeart/2005/8/layout/orgChart1"/>
    <dgm:cxn modelId="{A55FFE04-0A93-441E-B247-B5BE8BD6B8A5}" type="presParOf" srcId="{22B3E1CD-1F71-4DB0-942A-B9F2C1B8C9D8}" destId="{092552E2-DDEF-4AD7-A2E4-D8A1B0FA9E99}" srcOrd="1" destOrd="0" presId="urn:microsoft.com/office/officeart/2005/8/layout/orgChart1"/>
    <dgm:cxn modelId="{87EED6A3-D9DB-47AE-9806-DDC5C52E65B1}" type="presParOf" srcId="{092552E2-DDEF-4AD7-A2E4-D8A1B0FA9E99}" destId="{A0F3B8C9-1677-4F97-9FD7-7639B0F394F8}" srcOrd="0" destOrd="0" presId="urn:microsoft.com/office/officeart/2005/8/layout/orgChart1"/>
    <dgm:cxn modelId="{A853CBB6-DF7D-4BF4-AE42-323C7E62F8E9}" type="presParOf" srcId="{092552E2-DDEF-4AD7-A2E4-D8A1B0FA9E99}" destId="{8AAA3A52-F5D4-4802-9EF1-31A5D7BC7192}" srcOrd="1" destOrd="0" presId="urn:microsoft.com/office/officeart/2005/8/layout/orgChart1"/>
    <dgm:cxn modelId="{06B1F953-FC53-41B2-8992-F7BD3C06CA70}" type="presParOf" srcId="{8AAA3A52-F5D4-4802-9EF1-31A5D7BC7192}" destId="{7333C1E3-AF20-433E-BA1B-6F0E38EA462F}" srcOrd="0" destOrd="0" presId="urn:microsoft.com/office/officeart/2005/8/layout/orgChart1"/>
    <dgm:cxn modelId="{ADDF7ECC-3D74-42D7-9A70-3633998DC705}" type="presParOf" srcId="{7333C1E3-AF20-433E-BA1B-6F0E38EA462F}" destId="{760273D9-5344-4E32-AD87-CE0CFDBE190A}" srcOrd="0" destOrd="0" presId="urn:microsoft.com/office/officeart/2005/8/layout/orgChart1"/>
    <dgm:cxn modelId="{04F3A2ED-F31C-44D8-859E-A0D16B993382}" type="presParOf" srcId="{7333C1E3-AF20-433E-BA1B-6F0E38EA462F}" destId="{4B17DD74-5D47-44AC-9C4B-541AB2C4342B}" srcOrd="1" destOrd="0" presId="urn:microsoft.com/office/officeart/2005/8/layout/orgChart1"/>
    <dgm:cxn modelId="{2B5AA1A2-FFA5-4B20-855B-24DB3DC3E469}" type="presParOf" srcId="{8AAA3A52-F5D4-4802-9EF1-31A5D7BC7192}" destId="{995CFFCA-3ED2-4925-9F76-9D970E36567A}" srcOrd="1" destOrd="0" presId="urn:microsoft.com/office/officeart/2005/8/layout/orgChart1"/>
    <dgm:cxn modelId="{BA10FCB8-D7E1-4D78-B2CE-166C495BF11F}" type="presParOf" srcId="{8AAA3A52-F5D4-4802-9EF1-31A5D7BC7192}" destId="{49A08ADA-4F40-44C0-81CE-49EB8706CB43}" srcOrd="2" destOrd="0" presId="urn:microsoft.com/office/officeart/2005/8/layout/orgChart1"/>
    <dgm:cxn modelId="{907BD451-F96E-4FA1-8DEB-8E9D88A2B2AB}" type="presParOf" srcId="{22B3E1CD-1F71-4DB0-942A-B9F2C1B8C9D8}" destId="{30F0446C-7F59-4D0A-9143-49611726C636}" srcOrd="2" destOrd="0" presId="urn:microsoft.com/office/officeart/2005/8/layout/orgChart1"/>
    <dgm:cxn modelId="{342EA8EB-5FB2-45BB-8593-104AB1300BF4}" type="presParOf" srcId="{1FEA1ED3-8A62-40AA-88B3-76224DF15830}" destId="{AE73C93D-F7CA-4ED3-920F-119D1581C8A7}" srcOrd="8" destOrd="0" presId="urn:microsoft.com/office/officeart/2005/8/layout/orgChart1"/>
    <dgm:cxn modelId="{F602AF5B-0AC4-4A2F-A089-D924C6ABB56A}" type="presParOf" srcId="{1FEA1ED3-8A62-40AA-88B3-76224DF15830}" destId="{661CF614-ACF2-46FE-83A6-E7A49D7EBBA1}" srcOrd="9" destOrd="0" presId="urn:microsoft.com/office/officeart/2005/8/layout/orgChart1"/>
    <dgm:cxn modelId="{F5D5738A-586D-494B-9B60-AD5DBBA89BAF}" type="presParOf" srcId="{661CF614-ACF2-46FE-83A6-E7A49D7EBBA1}" destId="{0F520D69-900D-4E5F-97B5-A812D6E8B5D5}" srcOrd="0" destOrd="0" presId="urn:microsoft.com/office/officeart/2005/8/layout/orgChart1"/>
    <dgm:cxn modelId="{2EBE47A7-37DC-48D1-B301-10CC03803AA4}" type="presParOf" srcId="{0F520D69-900D-4E5F-97B5-A812D6E8B5D5}" destId="{87933924-5C8E-44D8-BA3A-5267CBAD994C}" srcOrd="0" destOrd="0" presId="urn:microsoft.com/office/officeart/2005/8/layout/orgChart1"/>
    <dgm:cxn modelId="{5827FB9A-794F-4490-86A0-36D847D2E16A}" type="presParOf" srcId="{0F520D69-900D-4E5F-97B5-A812D6E8B5D5}" destId="{A5B7394C-2FAB-4148-81B0-A9030EF28E65}" srcOrd="1" destOrd="0" presId="urn:microsoft.com/office/officeart/2005/8/layout/orgChart1"/>
    <dgm:cxn modelId="{20B768BD-77E3-49E3-847D-DA7E3EC0653F}" type="presParOf" srcId="{661CF614-ACF2-46FE-83A6-E7A49D7EBBA1}" destId="{98DB06D4-4360-4011-939A-016E60A5C04A}" srcOrd="1" destOrd="0" presId="urn:microsoft.com/office/officeart/2005/8/layout/orgChart1"/>
    <dgm:cxn modelId="{1D7E447D-0EAF-44BB-8A5E-B2DBF09E0E81}" type="presParOf" srcId="{98DB06D4-4360-4011-939A-016E60A5C04A}" destId="{1A405444-FD8F-4ACA-9F5C-5CDC95A96FE9}" srcOrd="0" destOrd="0" presId="urn:microsoft.com/office/officeart/2005/8/layout/orgChart1"/>
    <dgm:cxn modelId="{1EFFC6DD-B5EB-425C-AB07-7DF7069BA7B3}" type="presParOf" srcId="{98DB06D4-4360-4011-939A-016E60A5C04A}" destId="{85FDB9AC-A1A8-4449-A3F9-D5A509705754}" srcOrd="1" destOrd="0" presId="urn:microsoft.com/office/officeart/2005/8/layout/orgChart1"/>
    <dgm:cxn modelId="{F6F83686-7210-4B50-8F17-0D9D0DB1A96F}" type="presParOf" srcId="{85FDB9AC-A1A8-4449-A3F9-D5A509705754}" destId="{17C113C8-C982-44F4-B344-E5FE75147F7B}" srcOrd="0" destOrd="0" presId="urn:microsoft.com/office/officeart/2005/8/layout/orgChart1"/>
    <dgm:cxn modelId="{41CAC0D7-90CF-4A5C-AAB2-2675A20CFE60}" type="presParOf" srcId="{17C113C8-C982-44F4-B344-E5FE75147F7B}" destId="{C6313D1A-2EF4-4122-9DB5-77CA347BD0F6}" srcOrd="0" destOrd="0" presId="urn:microsoft.com/office/officeart/2005/8/layout/orgChart1"/>
    <dgm:cxn modelId="{1390D8FF-BD41-4A5B-8757-C2C93F492E37}" type="presParOf" srcId="{17C113C8-C982-44F4-B344-E5FE75147F7B}" destId="{38C8D84C-D9FC-419C-9BDC-AA059AFFC489}" srcOrd="1" destOrd="0" presId="urn:microsoft.com/office/officeart/2005/8/layout/orgChart1"/>
    <dgm:cxn modelId="{50C4942A-475D-474C-87B3-C9FFA463D29C}" type="presParOf" srcId="{85FDB9AC-A1A8-4449-A3F9-D5A509705754}" destId="{BAE3C1B4-E3B9-4FA2-9405-DCF5AD8A68E1}" srcOrd="1" destOrd="0" presId="urn:microsoft.com/office/officeart/2005/8/layout/orgChart1"/>
    <dgm:cxn modelId="{185538A7-4CF2-4A5D-A6F7-AFD84A0411CB}" type="presParOf" srcId="{85FDB9AC-A1A8-4449-A3F9-D5A509705754}" destId="{041DA291-D9F6-453F-B94A-62503891ECBB}" srcOrd="2" destOrd="0" presId="urn:microsoft.com/office/officeart/2005/8/layout/orgChart1"/>
    <dgm:cxn modelId="{EC5434CF-0D3A-4DDD-9831-254F54A6ED4C}" type="presParOf" srcId="{661CF614-ACF2-46FE-83A6-E7A49D7EBBA1}" destId="{95DF5FE6-976C-4AE9-9B45-75DD647DA862}" srcOrd="2" destOrd="0" presId="urn:microsoft.com/office/officeart/2005/8/layout/orgChart1"/>
    <dgm:cxn modelId="{796A4E55-4BB2-45AA-B897-5FD1608B60F6}" type="presParOf" srcId="{89A5F9B2-045B-4967-BABA-653B5E7BB29F}" destId="{BFB43F6C-B707-4201-B361-21B576B229A3}" srcOrd="2" destOrd="0" presId="urn:microsoft.com/office/officeart/2005/8/layout/orgChart1"/>
    <dgm:cxn modelId="{99FA4744-736F-45B0-AB14-23474B452529}" type="presParOf" srcId="{00C724A2-304B-4D5B-A43C-490F09D23597}" destId="{318D41F4-CBE5-4658-BAA0-9321757CCFDC}" srcOrd="2" destOrd="0" presId="urn:microsoft.com/office/officeart/2005/8/layout/orgChart1"/>
    <dgm:cxn modelId="{58AA1302-A8A3-4373-8063-964CB4A55E5D}" type="presParOf" srcId="{318D41F4-CBE5-4658-BAA0-9321757CCFDC}" destId="{A7538D1D-C5B7-4D42-AE0A-CA0D821DF0B8}" srcOrd="0" destOrd="0" presId="urn:microsoft.com/office/officeart/2005/8/layout/orgChart1"/>
    <dgm:cxn modelId="{094A781F-C6D5-46DA-96A5-2F587AC61108}" type="presParOf" srcId="{318D41F4-CBE5-4658-BAA0-9321757CCFDC}" destId="{3C61B6E8-26BC-4D53-9BB7-B76C7786C488}" srcOrd="1" destOrd="0" presId="urn:microsoft.com/office/officeart/2005/8/layout/orgChart1"/>
    <dgm:cxn modelId="{7DCB8C82-2F0E-4367-98A9-174305ED01B5}" type="presParOf" srcId="{3C61B6E8-26BC-4D53-9BB7-B76C7786C488}" destId="{7C39D1FE-371D-4957-8FE4-533C9A44E463}" srcOrd="0" destOrd="0" presId="urn:microsoft.com/office/officeart/2005/8/layout/orgChart1"/>
    <dgm:cxn modelId="{E785850F-12E7-47C1-A0B5-A14ACB5B90AF}" type="presParOf" srcId="{7C39D1FE-371D-4957-8FE4-533C9A44E463}" destId="{ADE65D02-AB76-4181-810A-35A3C72F86AD}" srcOrd="0" destOrd="0" presId="urn:microsoft.com/office/officeart/2005/8/layout/orgChart1"/>
    <dgm:cxn modelId="{21F5295A-4155-4D1C-B954-E44D23EE2329}" type="presParOf" srcId="{7C39D1FE-371D-4957-8FE4-533C9A44E463}" destId="{B8098F28-E10B-4807-84FB-C0B0A2975748}" srcOrd="1" destOrd="0" presId="urn:microsoft.com/office/officeart/2005/8/layout/orgChart1"/>
    <dgm:cxn modelId="{1766BD41-DE75-4097-82CF-52C62CE186D1}" type="presParOf" srcId="{3C61B6E8-26BC-4D53-9BB7-B76C7786C488}" destId="{8534D815-C3DE-4FFC-9124-89E2B13BED2F}" srcOrd="1" destOrd="0" presId="urn:microsoft.com/office/officeart/2005/8/layout/orgChart1"/>
    <dgm:cxn modelId="{B63D77E8-A078-42AA-B35C-EB7898D97C60}" type="presParOf" srcId="{3C61B6E8-26BC-4D53-9BB7-B76C7786C488}" destId="{3E338040-8C4C-42A2-A651-B54773F3B179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CC953-928A-4523-B9F1-D6974BD4EF50}" type="datetimeFigureOut">
              <a:rPr lang="en-US" smtClean="0"/>
              <a:t>10/27/2009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89986-8868-46E2-A785-A13B26C0842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-111" charset="-128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C854B1-DC6B-4C13-8F3A-931A31ACDC06}" type="slidenum">
              <a:rPr lang="en-US" smtClean="0">
                <a:latin typeface="Calibri" pitchFamily="34" charset="0"/>
              </a:rPr>
              <a:pPr/>
              <a:t>1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D12B-24B1-4203-9A93-5D6197F31DAF}" type="datetimeFigureOut">
              <a:rPr lang="en-US" smtClean="0"/>
              <a:t>10/27/2009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61E5-7415-4078-BA65-CC5FDF49B9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D12B-24B1-4203-9A93-5D6197F31DAF}" type="datetimeFigureOut">
              <a:rPr lang="en-US" smtClean="0"/>
              <a:t>10/27/2009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61E5-7415-4078-BA65-CC5FDF49B9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D12B-24B1-4203-9A93-5D6197F31DAF}" type="datetimeFigureOut">
              <a:rPr lang="en-US" smtClean="0"/>
              <a:t>10/27/2009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61E5-7415-4078-BA65-CC5FDF49B9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D12B-24B1-4203-9A93-5D6197F31DAF}" type="datetimeFigureOut">
              <a:rPr lang="en-US" smtClean="0"/>
              <a:t>10/27/2009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61E5-7415-4078-BA65-CC5FDF49B9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D12B-24B1-4203-9A93-5D6197F31DAF}" type="datetimeFigureOut">
              <a:rPr lang="en-US" smtClean="0"/>
              <a:t>10/27/2009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61E5-7415-4078-BA65-CC5FDF49B9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D12B-24B1-4203-9A93-5D6197F31DAF}" type="datetimeFigureOut">
              <a:rPr lang="en-US" smtClean="0"/>
              <a:t>10/27/2009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61E5-7415-4078-BA65-CC5FDF49B9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D12B-24B1-4203-9A93-5D6197F31DAF}" type="datetimeFigureOut">
              <a:rPr lang="en-US" smtClean="0"/>
              <a:t>10/27/2009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61E5-7415-4078-BA65-CC5FDF49B9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D12B-24B1-4203-9A93-5D6197F31DAF}" type="datetimeFigureOut">
              <a:rPr lang="en-US" smtClean="0"/>
              <a:t>10/27/2009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61E5-7415-4078-BA65-CC5FDF49B9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D12B-24B1-4203-9A93-5D6197F31DAF}" type="datetimeFigureOut">
              <a:rPr lang="en-US" smtClean="0"/>
              <a:t>10/27/2009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61E5-7415-4078-BA65-CC5FDF49B9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D12B-24B1-4203-9A93-5D6197F31DAF}" type="datetimeFigureOut">
              <a:rPr lang="en-US" smtClean="0"/>
              <a:t>10/27/2009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61E5-7415-4078-BA65-CC5FDF49B9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D12B-24B1-4203-9A93-5D6197F31DAF}" type="datetimeFigureOut">
              <a:rPr lang="en-US" smtClean="0"/>
              <a:t>10/27/2009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61E5-7415-4078-BA65-CC5FDF49B9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AD12B-24B1-4203-9A93-5D6197F31DAF}" type="datetimeFigureOut">
              <a:rPr lang="en-US" smtClean="0"/>
              <a:t>10/27/2009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961E5-7415-4078-BA65-CC5FDF49B97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0"/>
          <a:ext cx="8458200" cy="6000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5843" name="TextBox 2"/>
          <p:cNvSpPr txBox="1">
            <a:spLocks noChangeArrowheads="1"/>
          </p:cNvSpPr>
          <p:nvPr/>
        </p:nvSpPr>
        <p:spPr bwMode="auto">
          <a:xfrm>
            <a:off x="7772400" y="6172200"/>
            <a:ext cx="441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169</Words>
  <Application>Microsoft Office PowerPoint</Application>
  <PresentationFormat>On-screen Show (4:3)</PresentationFormat>
  <Paragraphs>39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1</cp:revision>
  <dcterms:created xsi:type="dcterms:W3CDTF">2009-10-27T22:27:02Z</dcterms:created>
  <dcterms:modified xsi:type="dcterms:W3CDTF">2009-10-27T22:28:33Z</dcterms:modified>
</cp:coreProperties>
</file>